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435" r:id="rId2"/>
    <p:sldId id="398" r:id="rId3"/>
    <p:sldId id="404" r:id="rId4"/>
    <p:sldId id="409" r:id="rId5"/>
    <p:sldId id="388" r:id="rId6"/>
    <p:sldId id="390" r:id="rId7"/>
    <p:sldId id="410" r:id="rId8"/>
    <p:sldId id="412" r:id="rId9"/>
    <p:sldId id="411" r:id="rId10"/>
    <p:sldId id="406" r:id="rId11"/>
    <p:sldId id="300" r:id="rId12"/>
    <p:sldId id="384" r:id="rId13"/>
    <p:sldId id="405" r:id="rId14"/>
    <p:sldId id="374" r:id="rId15"/>
    <p:sldId id="399" r:id="rId16"/>
    <p:sldId id="400" r:id="rId17"/>
    <p:sldId id="383" r:id="rId18"/>
    <p:sldId id="401" r:id="rId19"/>
    <p:sldId id="402" r:id="rId20"/>
    <p:sldId id="408" r:id="rId21"/>
    <p:sldId id="403" r:id="rId22"/>
    <p:sldId id="302" r:id="rId23"/>
    <p:sldId id="418" r:id="rId24"/>
    <p:sldId id="391" r:id="rId25"/>
    <p:sldId id="433" r:id="rId26"/>
    <p:sldId id="432" r:id="rId27"/>
    <p:sldId id="419" r:id="rId28"/>
    <p:sldId id="416" r:id="rId29"/>
    <p:sldId id="417" r:id="rId30"/>
    <p:sldId id="393" r:id="rId31"/>
    <p:sldId id="429" r:id="rId32"/>
    <p:sldId id="431" r:id="rId33"/>
    <p:sldId id="428" r:id="rId34"/>
    <p:sldId id="259" r:id="rId35"/>
    <p:sldId id="420" r:id="rId36"/>
    <p:sldId id="421" r:id="rId37"/>
    <p:sldId id="422" r:id="rId38"/>
    <p:sldId id="423" r:id="rId39"/>
    <p:sldId id="260" r:id="rId40"/>
    <p:sldId id="424" r:id="rId41"/>
    <p:sldId id="425" r:id="rId42"/>
    <p:sldId id="261" r:id="rId43"/>
    <p:sldId id="427" r:id="rId44"/>
    <p:sldId id="426" r:id="rId45"/>
    <p:sldId id="436" r:id="rId46"/>
    <p:sldId id="25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5B0"/>
    <a:srgbClr val="1F988A"/>
    <a:srgbClr val="531223"/>
    <a:srgbClr val="0D0E13"/>
    <a:srgbClr val="083237"/>
    <a:srgbClr val="0F435F"/>
    <a:srgbClr val="1D2136"/>
    <a:srgbClr val="F0F0F0"/>
    <a:srgbClr val="646464"/>
    <a:srgbClr val="2E54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249565-C796-4841-8DEE-00D8AC9AE3F5}" v="32" dt="2025-02-14T11:23:45.9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5" autoAdjust="0"/>
    <p:restoredTop sz="94660"/>
  </p:normalViewPr>
  <p:slideViewPr>
    <p:cSldViewPr snapToGrid="0" showGuides="1">
      <p:cViewPr varScale="1">
        <p:scale>
          <a:sx n="155" d="100"/>
          <a:sy n="155" d="100"/>
        </p:scale>
        <p:origin x="1866" y="120"/>
      </p:cViewPr>
      <p:guideLst>
        <p:guide orient="horz" pos="2160"/>
        <p:guide pos="3840"/>
      </p:guideLst>
    </p:cSldViewPr>
  </p:slideViewPr>
  <p:notesTextViewPr>
    <p:cViewPr>
      <p:scale>
        <a:sx n="1" d="1"/>
        <a:sy n="1" d="1"/>
      </p:scale>
      <p:origin x="0" y="0"/>
    </p:cViewPr>
  </p:notesTextViewPr>
  <p:sorterViewPr>
    <p:cViewPr>
      <p:scale>
        <a:sx n="100" d="100"/>
        <a:sy n="100" d="100"/>
      </p:scale>
      <p:origin x="0" y="-14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E1249565-C796-4841-8DEE-00D8AC9AE3F5}"/>
    <pc:docChg chg="undo custSel addSld delSld modSld sldOrd">
      <pc:chgData name="Martin Reid" userId="67ffab8d-f470-478f-897c-60fbd247a8c9" providerId="ADAL" clId="{E1249565-C796-4841-8DEE-00D8AC9AE3F5}" dt="2025-02-14T12:11:39.043" v="954" actId="113"/>
      <pc:docMkLst>
        <pc:docMk/>
      </pc:docMkLst>
      <pc:sldChg chg="addSp modSp mod ord">
        <pc:chgData name="Martin Reid" userId="67ffab8d-f470-478f-897c-60fbd247a8c9" providerId="ADAL" clId="{E1249565-C796-4841-8DEE-00D8AC9AE3F5}" dt="2025-02-14T10:11:32.702" v="50" actId="14100"/>
        <pc:sldMkLst>
          <pc:docMk/>
          <pc:sldMk cId="2349774235" sldId="259"/>
        </pc:sldMkLst>
        <pc:spChg chg="add mod">
          <ac:chgData name="Martin Reid" userId="67ffab8d-f470-478f-897c-60fbd247a8c9" providerId="ADAL" clId="{E1249565-C796-4841-8DEE-00D8AC9AE3F5}" dt="2025-02-14T10:10:10.390" v="16" actId="1076"/>
          <ac:spMkLst>
            <pc:docMk/>
            <pc:sldMk cId="2349774235" sldId="259"/>
            <ac:spMk id="3" creationId="{5F62CE82-CEAA-9ABB-0F29-491A3D216424}"/>
          </ac:spMkLst>
        </pc:spChg>
        <pc:spChg chg="add mod">
          <ac:chgData name="Martin Reid" userId="67ffab8d-f470-478f-897c-60fbd247a8c9" providerId="ADAL" clId="{E1249565-C796-4841-8DEE-00D8AC9AE3F5}" dt="2025-02-14T10:11:32.702" v="50" actId="14100"/>
          <ac:spMkLst>
            <pc:docMk/>
            <pc:sldMk cId="2349774235" sldId="259"/>
            <ac:spMk id="4" creationId="{F50C1CC0-888E-1F86-08EC-7602D684A728}"/>
          </ac:spMkLst>
        </pc:spChg>
        <pc:picChg chg="mod">
          <ac:chgData name="Martin Reid" userId="67ffab8d-f470-478f-897c-60fbd247a8c9" providerId="ADAL" clId="{E1249565-C796-4841-8DEE-00D8AC9AE3F5}" dt="2025-02-14T10:09:50.254" v="11" actId="1076"/>
          <ac:picMkLst>
            <pc:docMk/>
            <pc:sldMk cId="2349774235" sldId="259"/>
            <ac:picMk id="7" creationId="{5C51E1BB-B6B7-167A-CF86-1E6378F0D1ED}"/>
          </ac:picMkLst>
        </pc:picChg>
      </pc:sldChg>
      <pc:sldChg chg="addSp modSp mod ord">
        <pc:chgData name="Martin Reid" userId="67ffab8d-f470-478f-897c-60fbd247a8c9" providerId="ADAL" clId="{E1249565-C796-4841-8DEE-00D8AC9AE3F5}" dt="2025-02-14T10:16:25.788" v="95" actId="12"/>
        <pc:sldMkLst>
          <pc:docMk/>
          <pc:sldMk cId="572694185" sldId="260"/>
        </pc:sldMkLst>
        <pc:spChg chg="add mod">
          <ac:chgData name="Martin Reid" userId="67ffab8d-f470-478f-897c-60fbd247a8c9" providerId="ADAL" clId="{E1249565-C796-4841-8DEE-00D8AC9AE3F5}" dt="2025-02-14T10:16:25.788" v="95" actId="12"/>
          <ac:spMkLst>
            <pc:docMk/>
            <pc:sldMk cId="572694185" sldId="260"/>
            <ac:spMk id="2" creationId="{815ED672-2CB0-A95C-BF24-DE0AC98F474B}"/>
          </ac:spMkLst>
        </pc:spChg>
        <pc:spChg chg="add mod">
          <ac:chgData name="Martin Reid" userId="67ffab8d-f470-478f-897c-60fbd247a8c9" providerId="ADAL" clId="{E1249565-C796-4841-8DEE-00D8AC9AE3F5}" dt="2025-02-14T10:15:48.877" v="90" actId="14100"/>
          <ac:spMkLst>
            <pc:docMk/>
            <pc:sldMk cId="572694185" sldId="260"/>
            <ac:spMk id="4" creationId="{0FA2B564-578C-AF1B-30FA-3DD29A0BA964}"/>
          </ac:spMkLst>
        </pc:spChg>
      </pc:sldChg>
      <pc:sldChg chg="addSp modSp mod ord">
        <pc:chgData name="Martin Reid" userId="67ffab8d-f470-478f-897c-60fbd247a8c9" providerId="ADAL" clId="{E1249565-C796-4841-8DEE-00D8AC9AE3F5}" dt="2025-02-14T10:29:04.403" v="183" actId="207"/>
        <pc:sldMkLst>
          <pc:docMk/>
          <pc:sldMk cId="583491876" sldId="261"/>
        </pc:sldMkLst>
        <pc:spChg chg="add mod">
          <ac:chgData name="Martin Reid" userId="67ffab8d-f470-478f-897c-60fbd247a8c9" providerId="ADAL" clId="{E1249565-C796-4841-8DEE-00D8AC9AE3F5}" dt="2025-02-14T10:24:58.638" v="160" actId="1035"/>
          <ac:spMkLst>
            <pc:docMk/>
            <pc:sldMk cId="583491876" sldId="261"/>
            <ac:spMk id="2" creationId="{D61601EE-8AB3-0C7A-FF37-B6EFE84A000B}"/>
          </ac:spMkLst>
        </pc:spChg>
        <pc:spChg chg="add mod">
          <ac:chgData name="Martin Reid" userId="67ffab8d-f470-478f-897c-60fbd247a8c9" providerId="ADAL" clId="{E1249565-C796-4841-8DEE-00D8AC9AE3F5}" dt="2025-02-14T10:29:04.403" v="183" actId="207"/>
          <ac:spMkLst>
            <pc:docMk/>
            <pc:sldMk cId="583491876" sldId="261"/>
            <ac:spMk id="4" creationId="{2B610E3F-FC2E-24D9-9D1E-31E6F9ADB9C2}"/>
          </ac:spMkLst>
        </pc:spChg>
        <pc:picChg chg="mod">
          <ac:chgData name="Martin Reid" userId="67ffab8d-f470-478f-897c-60fbd247a8c9" providerId="ADAL" clId="{E1249565-C796-4841-8DEE-00D8AC9AE3F5}" dt="2025-02-14T10:24:58.638" v="160" actId="1035"/>
          <ac:picMkLst>
            <pc:docMk/>
            <pc:sldMk cId="583491876" sldId="261"/>
            <ac:picMk id="3" creationId="{28E165B6-A8EC-1EFD-654E-B6CE788354AA}"/>
          </ac:picMkLst>
        </pc:picChg>
      </pc:sldChg>
      <pc:sldChg chg="add">
        <pc:chgData name="Martin Reid" userId="67ffab8d-f470-478f-897c-60fbd247a8c9" providerId="ADAL" clId="{E1249565-C796-4841-8DEE-00D8AC9AE3F5}" dt="2025-02-14T11:22:13.007" v="910"/>
        <pc:sldMkLst>
          <pc:docMk/>
          <pc:sldMk cId="449598134" sldId="300"/>
        </pc:sldMkLst>
      </pc:sldChg>
      <pc:sldChg chg="add">
        <pc:chgData name="Martin Reid" userId="67ffab8d-f470-478f-897c-60fbd247a8c9" providerId="ADAL" clId="{E1249565-C796-4841-8DEE-00D8AC9AE3F5}" dt="2025-02-14T10:06:50.284" v="1"/>
        <pc:sldMkLst>
          <pc:docMk/>
          <pc:sldMk cId="1984084743" sldId="302"/>
        </pc:sldMkLst>
      </pc:sldChg>
      <pc:sldChg chg="add">
        <pc:chgData name="Martin Reid" userId="67ffab8d-f470-478f-897c-60fbd247a8c9" providerId="ADAL" clId="{E1249565-C796-4841-8DEE-00D8AC9AE3F5}" dt="2025-02-14T11:22:58.595" v="913"/>
        <pc:sldMkLst>
          <pc:docMk/>
          <pc:sldMk cId="1689233486" sldId="374"/>
        </pc:sldMkLst>
      </pc:sldChg>
      <pc:sldChg chg="add">
        <pc:chgData name="Martin Reid" userId="67ffab8d-f470-478f-897c-60fbd247a8c9" providerId="ADAL" clId="{E1249565-C796-4841-8DEE-00D8AC9AE3F5}" dt="2025-02-14T11:23:45.969" v="914"/>
        <pc:sldMkLst>
          <pc:docMk/>
          <pc:sldMk cId="1803337890" sldId="383"/>
        </pc:sldMkLst>
      </pc:sldChg>
      <pc:sldChg chg="add ord setBg">
        <pc:chgData name="Martin Reid" userId="67ffab8d-f470-478f-897c-60fbd247a8c9" providerId="ADAL" clId="{E1249565-C796-4841-8DEE-00D8AC9AE3F5}" dt="2025-02-14T11:22:30.780" v="912"/>
        <pc:sldMkLst>
          <pc:docMk/>
          <pc:sldMk cId="1713151213" sldId="384"/>
        </pc:sldMkLst>
      </pc:sldChg>
      <pc:sldChg chg="add">
        <pc:chgData name="Martin Reid" userId="67ffab8d-f470-478f-897c-60fbd247a8c9" providerId="ADAL" clId="{E1249565-C796-4841-8DEE-00D8AC9AE3F5}" dt="2025-02-14T11:19:35.757" v="903"/>
        <pc:sldMkLst>
          <pc:docMk/>
          <pc:sldMk cId="3388007940" sldId="388"/>
        </pc:sldMkLst>
      </pc:sldChg>
      <pc:sldChg chg="add setBg">
        <pc:chgData name="Martin Reid" userId="67ffab8d-f470-478f-897c-60fbd247a8c9" providerId="ADAL" clId="{E1249565-C796-4841-8DEE-00D8AC9AE3F5}" dt="2025-02-14T11:19:50.047" v="904"/>
        <pc:sldMkLst>
          <pc:docMk/>
          <pc:sldMk cId="1156554918" sldId="390"/>
        </pc:sldMkLst>
      </pc:sldChg>
      <pc:sldChg chg="addSp delSp modSp add mod ord modClrScheme chgLayout">
        <pc:chgData name="Martin Reid" userId="67ffab8d-f470-478f-897c-60fbd247a8c9" providerId="ADAL" clId="{E1249565-C796-4841-8DEE-00D8AC9AE3F5}" dt="2025-02-14T11:51:37.448" v="919"/>
        <pc:sldMkLst>
          <pc:docMk/>
          <pc:sldMk cId="2625015570" sldId="391"/>
        </pc:sldMkLst>
        <pc:spChg chg="mod ord">
          <ac:chgData name="Martin Reid" userId="67ffab8d-f470-478f-897c-60fbd247a8c9" providerId="ADAL" clId="{E1249565-C796-4841-8DEE-00D8AC9AE3F5}" dt="2025-02-14T11:08:34.151" v="731" actId="700"/>
          <ac:spMkLst>
            <pc:docMk/>
            <pc:sldMk cId="2625015570" sldId="391"/>
            <ac:spMk id="3" creationId="{6BDBADBE-6AA6-919D-4A85-1193665D2766}"/>
          </ac:spMkLst>
        </pc:spChg>
        <pc:spChg chg="mod">
          <ac:chgData name="Martin Reid" userId="67ffab8d-f470-478f-897c-60fbd247a8c9" providerId="ADAL" clId="{E1249565-C796-4841-8DEE-00D8AC9AE3F5}" dt="2025-02-14T11:12:21.177" v="819" actId="1035"/>
          <ac:spMkLst>
            <pc:docMk/>
            <pc:sldMk cId="2625015570" sldId="391"/>
            <ac:spMk id="5" creationId="{0B4E24CC-7CCF-BAEF-37F9-DACB3A82EEA6}"/>
          </ac:spMkLst>
        </pc:spChg>
        <pc:picChg chg="add mod">
          <ac:chgData name="Martin Reid" userId="67ffab8d-f470-478f-897c-60fbd247a8c9" providerId="ADAL" clId="{E1249565-C796-4841-8DEE-00D8AC9AE3F5}" dt="2025-02-14T11:11:40.958" v="801"/>
          <ac:picMkLst>
            <pc:docMk/>
            <pc:sldMk cId="2625015570" sldId="391"/>
            <ac:picMk id="2" creationId="{1D6F8BE6-9F0E-D3F2-B9F0-70A3D3BB177E}"/>
          </ac:picMkLst>
        </pc:picChg>
        <pc:picChg chg="add del mod">
          <ac:chgData name="Martin Reid" userId="67ffab8d-f470-478f-897c-60fbd247a8c9" providerId="ADAL" clId="{E1249565-C796-4841-8DEE-00D8AC9AE3F5}" dt="2025-02-14T11:11:34.583" v="798" actId="21"/>
          <ac:picMkLst>
            <pc:docMk/>
            <pc:sldMk cId="2625015570" sldId="391"/>
            <ac:picMk id="8" creationId="{1D6F8BE6-9F0E-D3F2-B9F0-70A3D3BB177E}"/>
          </ac:picMkLst>
        </pc:picChg>
      </pc:sldChg>
      <pc:sldChg chg="add">
        <pc:chgData name="Martin Reid" userId="67ffab8d-f470-478f-897c-60fbd247a8c9" providerId="ADAL" clId="{E1249565-C796-4841-8DEE-00D8AC9AE3F5}" dt="2025-02-14T10:06:50.284" v="1"/>
        <pc:sldMkLst>
          <pc:docMk/>
          <pc:sldMk cId="782163359" sldId="393"/>
        </pc:sldMkLst>
      </pc:sldChg>
      <pc:sldChg chg="add">
        <pc:chgData name="Martin Reid" userId="67ffab8d-f470-478f-897c-60fbd247a8c9" providerId="ADAL" clId="{E1249565-C796-4841-8DEE-00D8AC9AE3F5}" dt="2025-02-14T11:20:09.019" v="905"/>
        <pc:sldMkLst>
          <pc:docMk/>
          <pc:sldMk cId="1390750209" sldId="398"/>
        </pc:sldMkLst>
      </pc:sldChg>
      <pc:sldChg chg="add">
        <pc:chgData name="Martin Reid" userId="67ffab8d-f470-478f-897c-60fbd247a8c9" providerId="ADAL" clId="{E1249565-C796-4841-8DEE-00D8AC9AE3F5}" dt="2025-02-14T11:21:11.873" v="906"/>
        <pc:sldMkLst>
          <pc:docMk/>
          <pc:sldMk cId="4051125869" sldId="399"/>
        </pc:sldMkLst>
      </pc:sldChg>
      <pc:sldChg chg="add">
        <pc:chgData name="Martin Reid" userId="67ffab8d-f470-478f-897c-60fbd247a8c9" providerId="ADAL" clId="{E1249565-C796-4841-8DEE-00D8AC9AE3F5}" dt="2025-02-14T11:21:11.873" v="906"/>
        <pc:sldMkLst>
          <pc:docMk/>
          <pc:sldMk cId="2403221841" sldId="400"/>
        </pc:sldMkLst>
      </pc:sldChg>
      <pc:sldChg chg="add">
        <pc:chgData name="Martin Reid" userId="67ffab8d-f470-478f-897c-60fbd247a8c9" providerId="ADAL" clId="{E1249565-C796-4841-8DEE-00D8AC9AE3F5}" dt="2025-02-14T11:21:11.873" v="906"/>
        <pc:sldMkLst>
          <pc:docMk/>
          <pc:sldMk cId="1802296912" sldId="401"/>
        </pc:sldMkLst>
      </pc:sldChg>
      <pc:sldChg chg="add setBg">
        <pc:chgData name="Martin Reid" userId="67ffab8d-f470-478f-897c-60fbd247a8c9" providerId="ADAL" clId="{E1249565-C796-4841-8DEE-00D8AC9AE3F5}" dt="2025-02-14T10:06:50.284" v="1"/>
        <pc:sldMkLst>
          <pc:docMk/>
          <pc:sldMk cId="1803872769" sldId="402"/>
        </pc:sldMkLst>
      </pc:sldChg>
      <pc:sldChg chg="add">
        <pc:chgData name="Martin Reid" userId="67ffab8d-f470-478f-897c-60fbd247a8c9" providerId="ADAL" clId="{E1249565-C796-4841-8DEE-00D8AC9AE3F5}" dt="2025-02-14T10:06:50.284" v="1"/>
        <pc:sldMkLst>
          <pc:docMk/>
          <pc:sldMk cId="3569445070" sldId="403"/>
        </pc:sldMkLst>
      </pc:sldChg>
      <pc:sldChg chg="add">
        <pc:chgData name="Martin Reid" userId="67ffab8d-f470-478f-897c-60fbd247a8c9" providerId="ADAL" clId="{E1249565-C796-4841-8DEE-00D8AC9AE3F5}" dt="2025-02-14T11:20:09.019" v="905"/>
        <pc:sldMkLst>
          <pc:docMk/>
          <pc:sldMk cId="3921372787" sldId="404"/>
        </pc:sldMkLst>
      </pc:sldChg>
      <pc:sldChg chg="add">
        <pc:chgData name="Martin Reid" userId="67ffab8d-f470-478f-897c-60fbd247a8c9" providerId="ADAL" clId="{E1249565-C796-4841-8DEE-00D8AC9AE3F5}" dt="2025-02-14T11:22:13.007" v="910"/>
        <pc:sldMkLst>
          <pc:docMk/>
          <pc:sldMk cId="2921968426" sldId="405"/>
        </pc:sldMkLst>
      </pc:sldChg>
      <pc:sldChg chg="add setBg">
        <pc:chgData name="Martin Reid" userId="67ffab8d-f470-478f-897c-60fbd247a8c9" providerId="ADAL" clId="{E1249565-C796-4841-8DEE-00D8AC9AE3F5}" dt="2025-02-14T11:21:48.721" v="909"/>
        <pc:sldMkLst>
          <pc:docMk/>
          <pc:sldMk cId="2052202334" sldId="406"/>
        </pc:sldMkLst>
      </pc:sldChg>
      <pc:sldChg chg="add setBg">
        <pc:chgData name="Martin Reid" userId="67ffab8d-f470-478f-897c-60fbd247a8c9" providerId="ADAL" clId="{E1249565-C796-4841-8DEE-00D8AC9AE3F5}" dt="2025-02-14T10:06:50.284" v="1"/>
        <pc:sldMkLst>
          <pc:docMk/>
          <pc:sldMk cId="2308384553" sldId="408"/>
        </pc:sldMkLst>
      </pc:sldChg>
      <pc:sldChg chg="add">
        <pc:chgData name="Martin Reid" userId="67ffab8d-f470-478f-897c-60fbd247a8c9" providerId="ADAL" clId="{E1249565-C796-4841-8DEE-00D8AC9AE3F5}" dt="2025-02-14T11:20:09.019" v="905"/>
        <pc:sldMkLst>
          <pc:docMk/>
          <pc:sldMk cId="2283552231" sldId="409"/>
        </pc:sldMkLst>
      </pc:sldChg>
      <pc:sldChg chg="add">
        <pc:chgData name="Martin Reid" userId="67ffab8d-f470-478f-897c-60fbd247a8c9" providerId="ADAL" clId="{E1249565-C796-4841-8DEE-00D8AC9AE3F5}" dt="2025-02-14T10:06:24.356" v="0"/>
        <pc:sldMkLst>
          <pc:docMk/>
          <pc:sldMk cId="3338240737" sldId="410"/>
        </pc:sldMkLst>
      </pc:sldChg>
      <pc:sldChg chg="add">
        <pc:chgData name="Martin Reid" userId="67ffab8d-f470-478f-897c-60fbd247a8c9" providerId="ADAL" clId="{E1249565-C796-4841-8DEE-00D8AC9AE3F5}" dt="2025-02-14T10:06:24.356" v="0"/>
        <pc:sldMkLst>
          <pc:docMk/>
          <pc:sldMk cId="2520996636" sldId="411"/>
        </pc:sldMkLst>
      </pc:sldChg>
      <pc:sldChg chg="add">
        <pc:chgData name="Martin Reid" userId="67ffab8d-f470-478f-897c-60fbd247a8c9" providerId="ADAL" clId="{E1249565-C796-4841-8DEE-00D8AC9AE3F5}" dt="2025-02-14T10:06:24.356" v="0"/>
        <pc:sldMkLst>
          <pc:docMk/>
          <pc:sldMk cId="3548935119" sldId="412"/>
        </pc:sldMkLst>
      </pc:sldChg>
      <pc:sldChg chg="modSp add mod">
        <pc:chgData name="Martin Reid" userId="67ffab8d-f470-478f-897c-60fbd247a8c9" providerId="ADAL" clId="{E1249565-C796-4841-8DEE-00D8AC9AE3F5}" dt="2025-02-14T12:11:39.043" v="954" actId="113"/>
        <pc:sldMkLst>
          <pc:docMk/>
          <pc:sldMk cId="2926455471" sldId="416"/>
        </pc:sldMkLst>
        <pc:spChg chg="mod">
          <ac:chgData name="Martin Reid" userId="67ffab8d-f470-478f-897c-60fbd247a8c9" providerId="ADAL" clId="{E1249565-C796-4841-8DEE-00D8AC9AE3F5}" dt="2025-02-14T12:11:39.043" v="954" actId="113"/>
          <ac:spMkLst>
            <pc:docMk/>
            <pc:sldMk cId="2926455471" sldId="416"/>
            <ac:spMk id="6" creationId="{9283DD57-D8C7-188F-9FE4-C8BC61757EE0}"/>
          </ac:spMkLst>
        </pc:spChg>
      </pc:sldChg>
      <pc:sldChg chg="add">
        <pc:chgData name="Martin Reid" userId="67ffab8d-f470-478f-897c-60fbd247a8c9" providerId="ADAL" clId="{E1249565-C796-4841-8DEE-00D8AC9AE3F5}" dt="2025-02-14T10:06:50.284" v="1"/>
        <pc:sldMkLst>
          <pc:docMk/>
          <pc:sldMk cId="3399340229" sldId="417"/>
        </pc:sldMkLst>
      </pc:sldChg>
      <pc:sldChg chg="addSp modSp add mod ord modAnim">
        <pc:chgData name="Martin Reid" userId="67ffab8d-f470-478f-897c-60fbd247a8c9" providerId="ADAL" clId="{E1249565-C796-4841-8DEE-00D8AC9AE3F5}" dt="2025-02-14T12:09:35.437" v="925"/>
        <pc:sldMkLst>
          <pc:docMk/>
          <pc:sldMk cId="3400114147" sldId="418"/>
        </pc:sldMkLst>
        <pc:spChg chg="add mod">
          <ac:chgData name="Martin Reid" userId="67ffab8d-f470-478f-897c-60fbd247a8c9" providerId="ADAL" clId="{E1249565-C796-4841-8DEE-00D8AC9AE3F5}" dt="2025-02-14T10:40:57.456" v="330" actId="113"/>
          <ac:spMkLst>
            <pc:docMk/>
            <pc:sldMk cId="3400114147" sldId="418"/>
            <ac:spMk id="2" creationId="{6F6418FD-387C-9271-2D63-51CE29968A2A}"/>
          </ac:spMkLst>
        </pc:spChg>
        <pc:spChg chg="add mod">
          <ac:chgData name="Martin Reid" userId="67ffab8d-f470-478f-897c-60fbd247a8c9" providerId="ADAL" clId="{E1249565-C796-4841-8DEE-00D8AC9AE3F5}" dt="2025-02-14T10:41:00.756" v="331" actId="113"/>
          <ac:spMkLst>
            <pc:docMk/>
            <pc:sldMk cId="3400114147" sldId="418"/>
            <ac:spMk id="4" creationId="{4EC3587A-184C-A590-B539-162881ACDBBF}"/>
          </ac:spMkLst>
        </pc:spChg>
        <pc:spChg chg="add mod">
          <ac:chgData name="Martin Reid" userId="67ffab8d-f470-478f-897c-60fbd247a8c9" providerId="ADAL" clId="{E1249565-C796-4841-8DEE-00D8AC9AE3F5}" dt="2025-02-14T10:41:57.303" v="335" actId="1035"/>
          <ac:spMkLst>
            <pc:docMk/>
            <pc:sldMk cId="3400114147" sldId="418"/>
            <ac:spMk id="6" creationId="{B1EEF980-9FB4-F696-4625-A379C55066B8}"/>
          </ac:spMkLst>
        </pc:spChg>
      </pc:sldChg>
      <pc:sldChg chg="add">
        <pc:chgData name="Martin Reid" userId="67ffab8d-f470-478f-897c-60fbd247a8c9" providerId="ADAL" clId="{E1249565-C796-4841-8DEE-00D8AC9AE3F5}" dt="2025-02-14T10:06:50.284" v="1"/>
        <pc:sldMkLst>
          <pc:docMk/>
          <pc:sldMk cId="3638701304" sldId="419"/>
        </pc:sldMkLst>
      </pc:sldChg>
      <pc:sldChg chg="modSp add mod">
        <pc:chgData name="Martin Reid" userId="67ffab8d-f470-478f-897c-60fbd247a8c9" providerId="ADAL" clId="{E1249565-C796-4841-8DEE-00D8AC9AE3F5}" dt="2025-02-14T10:12:44.365" v="62" actId="20577"/>
        <pc:sldMkLst>
          <pc:docMk/>
          <pc:sldMk cId="1166414425" sldId="420"/>
        </pc:sldMkLst>
        <pc:spChg chg="mod">
          <ac:chgData name="Martin Reid" userId="67ffab8d-f470-478f-897c-60fbd247a8c9" providerId="ADAL" clId="{E1249565-C796-4841-8DEE-00D8AC9AE3F5}" dt="2025-02-14T10:12:44.365" v="62" actId="20577"/>
          <ac:spMkLst>
            <pc:docMk/>
            <pc:sldMk cId="1166414425" sldId="420"/>
            <ac:spMk id="3" creationId="{1895B390-E43A-D64D-2451-9C0391FFBA9E}"/>
          </ac:spMkLst>
        </pc:spChg>
        <pc:spChg chg="mod">
          <ac:chgData name="Martin Reid" userId="67ffab8d-f470-478f-897c-60fbd247a8c9" providerId="ADAL" clId="{E1249565-C796-4841-8DEE-00D8AC9AE3F5}" dt="2025-02-14T10:11:55.729" v="55" actId="14100"/>
          <ac:spMkLst>
            <pc:docMk/>
            <pc:sldMk cId="1166414425" sldId="420"/>
            <ac:spMk id="4" creationId="{2719639D-F05D-62E5-C8ED-6D09D232D321}"/>
          </ac:spMkLst>
        </pc:spChg>
      </pc:sldChg>
      <pc:sldChg chg="add del">
        <pc:chgData name="Martin Reid" userId="67ffab8d-f470-478f-897c-60fbd247a8c9" providerId="ADAL" clId="{E1249565-C796-4841-8DEE-00D8AC9AE3F5}" dt="2025-02-14T10:10:24.651" v="20" actId="47"/>
        <pc:sldMkLst>
          <pc:docMk/>
          <pc:sldMk cId="4053482261" sldId="420"/>
        </pc:sldMkLst>
      </pc:sldChg>
      <pc:sldChg chg="modSp add mod">
        <pc:chgData name="Martin Reid" userId="67ffab8d-f470-478f-897c-60fbd247a8c9" providerId="ADAL" clId="{E1249565-C796-4841-8DEE-00D8AC9AE3F5}" dt="2025-02-14T10:13:25.558" v="73" actId="14100"/>
        <pc:sldMkLst>
          <pc:docMk/>
          <pc:sldMk cId="1095109287" sldId="421"/>
        </pc:sldMkLst>
        <pc:spChg chg="mod">
          <ac:chgData name="Martin Reid" userId="67ffab8d-f470-478f-897c-60fbd247a8c9" providerId="ADAL" clId="{E1249565-C796-4841-8DEE-00D8AC9AE3F5}" dt="2025-02-14T10:13:17.314" v="71" actId="255"/>
          <ac:spMkLst>
            <pc:docMk/>
            <pc:sldMk cId="1095109287" sldId="421"/>
            <ac:spMk id="3" creationId="{69626F9C-423E-A171-215F-B40274D68DFA}"/>
          </ac:spMkLst>
        </pc:spChg>
        <pc:spChg chg="mod">
          <ac:chgData name="Martin Reid" userId="67ffab8d-f470-478f-897c-60fbd247a8c9" providerId="ADAL" clId="{E1249565-C796-4841-8DEE-00D8AC9AE3F5}" dt="2025-02-14T10:13:25.558" v="73" actId="14100"/>
          <ac:spMkLst>
            <pc:docMk/>
            <pc:sldMk cId="1095109287" sldId="421"/>
            <ac:spMk id="4" creationId="{7314056E-8F86-1A8E-54B8-9B91AE610E46}"/>
          </ac:spMkLst>
        </pc:spChg>
      </pc:sldChg>
      <pc:sldChg chg="add">
        <pc:chgData name="Martin Reid" userId="67ffab8d-f470-478f-897c-60fbd247a8c9" providerId="ADAL" clId="{E1249565-C796-4841-8DEE-00D8AC9AE3F5}" dt="2025-02-14T10:13:30.726" v="74" actId="2890"/>
        <pc:sldMkLst>
          <pc:docMk/>
          <pc:sldMk cId="942823263" sldId="422"/>
        </pc:sldMkLst>
      </pc:sldChg>
      <pc:sldChg chg="modSp add mod">
        <pc:chgData name="Martin Reid" userId="67ffab8d-f470-478f-897c-60fbd247a8c9" providerId="ADAL" clId="{E1249565-C796-4841-8DEE-00D8AC9AE3F5}" dt="2025-02-14T10:14:52.565" v="87" actId="12"/>
        <pc:sldMkLst>
          <pc:docMk/>
          <pc:sldMk cId="3195383282" sldId="423"/>
        </pc:sldMkLst>
        <pc:spChg chg="mod">
          <ac:chgData name="Martin Reid" userId="67ffab8d-f470-478f-897c-60fbd247a8c9" providerId="ADAL" clId="{E1249565-C796-4841-8DEE-00D8AC9AE3F5}" dt="2025-02-14T10:14:52.565" v="87" actId="12"/>
          <ac:spMkLst>
            <pc:docMk/>
            <pc:sldMk cId="3195383282" sldId="423"/>
            <ac:spMk id="3" creationId="{9CA22326-B526-ACFB-D7CC-18B45981D10A}"/>
          </ac:spMkLst>
        </pc:spChg>
        <pc:spChg chg="mod">
          <ac:chgData name="Martin Reid" userId="67ffab8d-f470-478f-897c-60fbd247a8c9" providerId="ADAL" clId="{E1249565-C796-4841-8DEE-00D8AC9AE3F5}" dt="2025-02-14T10:14:14.126" v="80" actId="1076"/>
          <ac:spMkLst>
            <pc:docMk/>
            <pc:sldMk cId="3195383282" sldId="423"/>
            <ac:spMk id="4" creationId="{DBF80C7A-3AB3-21FC-4E20-EB7059BEBBCF}"/>
          </ac:spMkLst>
        </pc:spChg>
        <pc:picChg chg="mod">
          <ac:chgData name="Martin Reid" userId="67ffab8d-f470-478f-897c-60fbd247a8c9" providerId="ADAL" clId="{E1249565-C796-4841-8DEE-00D8AC9AE3F5}" dt="2025-02-14T10:14:01.625" v="77" actId="1076"/>
          <ac:picMkLst>
            <pc:docMk/>
            <pc:sldMk cId="3195383282" sldId="423"/>
            <ac:picMk id="7" creationId="{1706CDFC-5C3E-037D-8858-B783F3354FCA}"/>
          </ac:picMkLst>
        </pc:picChg>
      </pc:sldChg>
      <pc:sldChg chg="addSp modSp add mod">
        <pc:chgData name="Martin Reid" userId="67ffab8d-f470-478f-897c-60fbd247a8c9" providerId="ADAL" clId="{E1249565-C796-4841-8DEE-00D8AC9AE3F5}" dt="2025-02-14T10:21:41.041" v="108"/>
        <pc:sldMkLst>
          <pc:docMk/>
          <pc:sldMk cId="1038682645" sldId="424"/>
        </pc:sldMkLst>
        <pc:spChg chg="mod">
          <ac:chgData name="Martin Reid" userId="67ffab8d-f470-478f-897c-60fbd247a8c9" providerId="ADAL" clId="{E1249565-C796-4841-8DEE-00D8AC9AE3F5}" dt="2025-02-14T10:17:01.329" v="104" actId="14100"/>
          <ac:spMkLst>
            <pc:docMk/>
            <pc:sldMk cId="1038682645" sldId="424"/>
            <ac:spMk id="2" creationId="{B0CE1494-FE50-D6CC-9F5B-A0E87CEAF93B}"/>
          </ac:spMkLst>
        </pc:spChg>
        <pc:spChg chg="mod">
          <ac:chgData name="Martin Reid" userId="67ffab8d-f470-478f-897c-60fbd247a8c9" providerId="ADAL" clId="{E1249565-C796-4841-8DEE-00D8AC9AE3F5}" dt="2025-02-14T10:17:09.460" v="106" actId="14100"/>
          <ac:spMkLst>
            <pc:docMk/>
            <pc:sldMk cId="1038682645" sldId="424"/>
            <ac:spMk id="4" creationId="{99545E3B-CCB5-5002-9DF5-ED595F017FE4}"/>
          </ac:spMkLst>
        </pc:spChg>
        <pc:spChg chg="add mod">
          <ac:chgData name="Martin Reid" userId="67ffab8d-f470-478f-897c-60fbd247a8c9" providerId="ADAL" clId="{E1249565-C796-4841-8DEE-00D8AC9AE3F5}" dt="2025-02-14T10:21:41.041" v="108"/>
          <ac:spMkLst>
            <pc:docMk/>
            <pc:sldMk cId="1038682645" sldId="424"/>
            <ac:spMk id="5" creationId="{62632C4F-75BE-38E2-468D-D3D77EE4A70D}"/>
          </ac:spMkLst>
        </pc:spChg>
      </pc:sldChg>
      <pc:sldChg chg="modSp add mod">
        <pc:chgData name="Martin Reid" userId="67ffab8d-f470-478f-897c-60fbd247a8c9" providerId="ADAL" clId="{E1249565-C796-4841-8DEE-00D8AC9AE3F5}" dt="2025-02-14T10:22:17.004" v="118" actId="2711"/>
        <pc:sldMkLst>
          <pc:docMk/>
          <pc:sldMk cId="293990097" sldId="425"/>
        </pc:sldMkLst>
        <pc:spChg chg="mod">
          <ac:chgData name="Martin Reid" userId="67ffab8d-f470-478f-897c-60fbd247a8c9" providerId="ADAL" clId="{E1249565-C796-4841-8DEE-00D8AC9AE3F5}" dt="2025-02-14T10:22:17.004" v="118" actId="2711"/>
          <ac:spMkLst>
            <pc:docMk/>
            <pc:sldMk cId="293990097" sldId="425"/>
            <ac:spMk id="2" creationId="{B202A3B7-1935-77D4-B174-08B80E497EA3}"/>
          </ac:spMkLst>
        </pc:spChg>
        <pc:spChg chg="mod">
          <ac:chgData name="Martin Reid" userId="67ffab8d-f470-478f-897c-60fbd247a8c9" providerId="ADAL" clId="{E1249565-C796-4841-8DEE-00D8AC9AE3F5}" dt="2025-02-14T10:21:49.796" v="110" actId="1076"/>
          <ac:spMkLst>
            <pc:docMk/>
            <pc:sldMk cId="293990097" sldId="425"/>
            <ac:spMk id="4" creationId="{3C8C220C-10FC-5F5B-D894-6086C6FCE066}"/>
          </ac:spMkLst>
        </pc:spChg>
      </pc:sldChg>
      <pc:sldChg chg="addSp delSp modSp add mod">
        <pc:chgData name="Martin Reid" userId="67ffab8d-f470-478f-897c-60fbd247a8c9" providerId="ADAL" clId="{E1249565-C796-4841-8DEE-00D8AC9AE3F5}" dt="2025-02-14T10:27:34.077" v="173" actId="14100"/>
        <pc:sldMkLst>
          <pc:docMk/>
          <pc:sldMk cId="3307966302" sldId="426"/>
        </pc:sldMkLst>
        <pc:spChg chg="del mod">
          <ac:chgData name="Martin Reid" userId="67ffab8d-f470-478f-897c-60fbd247a8c9" providerId="ADAL" clId="{E1249565-C796-4841-8DEE-00D8AC9AE3F5}" dt="2025-02-14T10:27:30.330" v="172" actId="478"/>
          <ac:spMkLst>
            <pc:docMk/>
            <pc:sldMk cId="3307966302" sldId="426"/>
            <ac:spMk id="2" creationId="{D72A9486-F0EA-61B0-F186-5F6B7F23E112}"/>
          </ac:spMkLst>
        </pc:spChg>
        <pc:spChg chg="mod">
          <ac:chgData name="Martin Reid" userId="67ffab8d-f470-478f-897c-60fbd247a8c9" providerId="ADAL" clId="{E1249565-C796-4841-8DEE-00D8AC9AE3F5}" dt="2025-02-14T10:25:45.817" v="166" actId="2711"/>
          <ac:spMkLst>
            <pc:docMk/>
            <pc:sldMk cId="3307966302" sldId="426"/>
            <ac:spMk id="4" creationId="{84FF457E-5EBC-40C4-4493-EBF8E5E806CF}"/>
          </ac:spMkLst>
        </pc:spChg>
        <pc:spChg chg="add mod">
          <ac:chgData name="Martin Reid" userId="67ffab8d-f470-478f-897c-60fbd247a8c9" providerId="ADAL" clId="{E1249565-C796-4841-8DEE-00D8AC9AE3F5}" dt="2025-02-14T10:27:34.077" v="173" actId="14100"/>
          <ac:spMkLst>
            <pc:docMk/>
            <pc:sldMk cId="3307966302" sldId="426"/>
            <ac:spMk id="5" creationId="{611B4178-EDA9-A099-9D7C-80DCF7AEB756}"/>
          </ac:spMkLst>
        </pc:spChg>
      </pc:sldChg>
      <pc:sldChg chg="modSp add mod ord">
        <pc:chgData name="Martin Reid" userId="67ffab8d-f470-478f-897c-60fbd247a8c9" providerId="ADAL" clId="{E1249565-C796-4841-8DEE-00D8AC9AE3F5}" dt="2025-02-14T10:29:59.503" v="190" actId="20577"/>
        <pc:sldMkLst>
          <pc:docMk/>
          <pc:sldMk cId="654189713" sldId="427"/>
        </pc:sldMkLst>
        <pc:spChg chg="mod">
          <ac:chgData name="Martin Reid" userId="67ffab8d-f470-478f-897c-60fbd247a8c9" providerId="ADAL" clId="{E1249565-C796-4841-8DEE-00D8AC9AE3F5}" dt="2025-02-14T10:28:08.310" v="178" actId="14100"/>
          <ac:spMkLst>
            <pc:docMk/>
            <pc:sldMk cId="654189713" sldId="427"/>
            <ac:spMk id="2" creationId="{B54194D2-D626-414C-9021-D0A3C0593E2F}"/>
          </ac:spMkLst>
        </pc:spChg>
        <pc:spChg chg="mod">
          <ac:chgData name="Martin Reid" userId="67ffab8d-f470-478f-897c-60fbd247a8c9" providerId="ADAL" clId="{E1249565-C796-4841-8DEE-00D8AC9AE3F5}" dt="2025-02-14T10:29:59.503" v="190" actId="20577"/>
          <ac:spMkLst>
            <pc:docMk/>
            <pc:sldMk cId="654189713" sldId="427"/>
            <ac:spMk id="4" creationId="{B0F503E2-3FD3-15A8-126D-EBFDE4987BDA}"/>
          </ac:spMkLst>
        </pc:spChg>
      </pc:sldChg>
      <pc:sldChg chg="addSp modSp new mod">
        <pc:chgData name="Martin Reid" userId="67ffab8d-f470-478f-897c-60fbd247a8c9" providerId="ADAL" clId="{E1249565-C796-4841-8DEE-00D8AC9AE3F5}" dt="2025-02-14T10:38:46.004" v="277" actId="1076"/>
        <pc:sldMkLst>
          <pc:docMk/>
          <pc:sldMk cId="574313089" sldId="428"/>
        </pc:sldMkLst>
        <pc:spChg chg="add mod">
          <ac:chgData name="Martin Reid" userId="67ffab8d-f470-478f-897c-60fbd247a8c9" providerId="ADAL" clId="{E1249565-C796-4841-8DEE-00D8AC9AE3F5}" dt="2025-02-14T10:38:46.004" v="277" actId="1076"/>
          <ac:spMkLst>
            <pc:docMk/>
            <pc:sldMk cId="574313089" sldId="428"/>
            <ac:spMk id="4" creationId="{01F5AEAD-3AC5-A69C-FF66-837AE905233E}"/>
          </ac:spMkLst>
        </pc:spChg>
        <pc:picChg chg="add mod">
          <ac:chgData name="Martin Reid" userId="67ffab8d-f470-478f-897c-60fbd247a8c9" providerId="ADAL" clId="{E1249565-C796-4841-8DEE-00D8AC9AE3F5}" dt="2025-02-14T10:31:41.966" v="194" actId="1076"/>
          <ac:picMkLst>
            <pc:docMk/>
            <pc:sldMk cId="574313089" sldId="428"/>
            <ac:picMk id="3" creationId="{1D0E2CC6-59BA-3287-5692-C1EC101A488A}"/>
          </ac:picMkLst>
        </pc:picChg>
      </pc:sldChg>
      <pc:sldChg chg="addSp modSp new mod modClrScheme chgLayout">
        <pc:chgData name="Martin Reid" userId="67ffab8d-f470-478f-897c-60fbd247a8c9" providerId="ADAL" clId="{E1249565-C796-4841-8DEE-00D8AC9AE3F5}" dt="2025-02-14T10:35:54.812" v="235" actId="14100"/>
        <pc:sldMkLst>
          <pc:docMk/>
          <pc:sldMk cId="3847681428" sldId="429"/>
        </pc:sldMkLst>
        <pc:spChg chg="add mod">
          <ac:chgData name="Martin Reid" userId="67ffab8d-f470-478f-897c-60fbd247a8c9" providerId="ADAL" clId="{E1249565-C796-4841-8DEE-00D8AC9AE3F5}" dt="2025-02-14T10:35:54.812" v="235" actId="14100"/>
          <ac:spMkLst>
            <pc:docMk/>
            <pc:sldMk cId="3847681428" sldId="429"/>
            <ac:spMk id="4" creationId="{43D3AAAD-3B3D-3287-505D-3C79C13F8BA0}"/>
          </ac:spMkLst>
        </pc:spChg>
        <pc:picChg chg="add mod">
          <ac:chgData name="Martin Reid" userId="67ffab8d-f470-478f-897c-60fbd247a8c9" providerId="ADAL" clId="{E1249565-C796-4841-8DEE-00D8AC9AE3F5}" dt="2025-02-14T10:33:50.946" v="202" actId="962"/>
          <ac:picMkLst>
            <pc:docMk/>
            <pc:sldMk cId="3847681428" sldId="429"/>
            <ac:picMk id="3" creationId="{EEC7B916-13A6-AA66-316C-2C189FAE0835}"/>
          </ac:picMkLst>
        </pc:picChg>
      </pc:sldChg>
      <pc:sldChg chg="new del">
        <pc:chgData name="Martin Reid" userId="67ffab8d-f470-478f-897c-60fbd247a8c9" providerId="ADAL" clId="{E1249565-C796-4841-8DEE-00D8AC9AE3F5}" dt="2025-02-14T10:37:03.381" v="244" actId="47"/>
        <pc:sldMkLst>
          <pc:docMk/>
          <pc:sldMk cId="588031305" sldId="430"/>
        </pc:sldMkLst>
      </pc:sldChg>
      <pc:sldChg chg="addSp modSp new mod modClrScheme chgLayout">
        <pc:chgData name="Martin Reid" userId="67ffab8d-f470-478f-897c-60fbd247a8c9" providerId="ADAL" clId="{E1249565-C796-4841-8DEE-00D8AC9AE3F5}" dt="2025-02-14T10:36:51.369" v="243" actId="962"/>
        <pc:sldMkLst>
          <pc:docMk/>
          <pc:sldMk cId="1923509892" sldId="431"/>
        </pc:sldMkLst>
        <pc:picChg chg="add mod">
          <ac:chgData name="Martin Reid" userId="67ffab8d-f470-478f-897c-60fbd247a8c9" providerId="ADAL" clId="{E1249565-C796-4841-8DEE-00D8AC9AE3F5}" dt="2025-02-14T10:36:51.369" v="243" actId="962"/>
          <ac:picMkLst>
            <pc:docMk/>
            <pc:sldMk cId="1923509892" sldId="431"/>
            <ac:picMk id="3" creationId="{97941E44-84E5-E723-F571-D69ABAAA4D3D}"/>
          </ac:picMkLst>
        </pc:picChg>
      </pc:sldChg>
      <pc:sldChg chg="modSp add mod ord">
        <pc:chgData name="Martin Reid" userId="67ffab8d-f470-478f-897c-60fbd247a8c9" providerId="ADAL" clId="{E1249565-C796-4841-8DEE-00D8AC9AE3F5}" dt="2025-02-14T11:51:44.218" v="923"/>
        <pc:sldMkLst>
          <pc:docMk/>
          <pc:sldMk cId="3141860751" sldId="432"/>
        </pc:sldMkLst>
        <pc:spChg chg="mod">
          <ac:chgData name="Martin Reid" userId="67ffab8d-f470-478f-897c-60fbd247a8c9" providerId="ADAL" clId="{E1249565-C796-4841-8DEE-00D8AC9AE3F5}" dt="2025-02-14T11:04:50.808" v="652" actId="20577"/>
          <ac:spMkLst>
            <pc:docMk/>
            <pc:sldMk cId="3141860751" sldId="432"/>
            <ac:spMk id="5" creationId="{0535AB45-44B3-7547-77FC-20C1512525A0}"/>
          </ac:spMkLst>
        </pc:spChg>
      </pc:sldChg>
      <pc:sldChg chg="add ord">
        <pc:chgData name="Martin Reid" userId="67ffab8d-f470-478f-897c-60fbd247a8c9" providerId="ADAL" clId="{E1249565-C796-4841-8DEE-00D8AC9AE3F5}" dt="2025-02-14T11:51:39.931" v="921"/>
        <pc:sldMkLst>
          <pc:docMk/>
          <pc:sldMk cId="2547559618" sldId="433"/>
        </pc:sldMkLst>
      </pc:sldChg>
      <pc:sldChg chg="new del">
        <pc:chgData name="Martin Reid" userId="67ffab8d-f470-478f-897c-60fbd247a8c9" providerId="ADAL" clId="{E1249565-C796-4841-8DEE-00D8AC9AE3F5}" dt="2025-02-14T11:18:31.499" v="902" actId="47"/>
        <pc:sldMkLst>
          <pc:docMk/>
          <pc:sldMk cId="3380047572" sldId="434"/>
        </pc:sldMkLst>
      </pc:sldChg>
      <pc:sldChg chg="addSp modSp new mod">
        <pc:chgData name="Martin Reid" userId="67ffab8d-f470-478f-897c-60fbd247a8c9" providerId="ADAL" clId="{E1249565-C796-4841-8DEE-00D8AC9AE3F5}" dt="2025-02-14T11:18:26.915" v="901" actId="1076"/>
        <pc:sldMkLst>
          <pc:docMk/>
          <pc:sldMk cId="57011625" sldId="435"/>
        </pc:sldMkLst>
        <pc:spChg chg="mod">
          <ac:chgData name="Martin Reid" userId="67ffab8d-f470-478f-897c-60fbd247a8c9" providerId="ADAL" clId="{E1249565-C796-4841-8DEE-00D8AC9AE3F5}" dt="2025-02-14T11:15:09.606" v="842" actId="20577"/>
          <ac:spMkLst>
            <pc:docMk/>
            <pc:sldMk cId="57011625" sldId="435"/>
            <ac:spMk id="2" creationId="{012437E6-B65C-1A8F-6115-DA006EEECC1E}"/>
          </ac:spMkLst>
        </pc:spChg>
        <pc:spChg chg="mod">
          <ac:chgData name="Martin Reid" userId="67ffab8d-f470-478f-897c-60fbd247a8c9" providerId="ADAL" clId="{E1249565-C796-4841-8DEE-00D8AC9AE3F5}" dt="2025-02-14T11:16:13.382" v="873" actId="20577"/>
          <ac:spMkLst>
            <pc:docMk/>
            <pc:sldMk cId="57011625" sldId="435"/>
            <ac:spMk id="3" creationId="{41395908-742A-2011-AE55-F5595E9E9907}"/>
          </ac:spMkLst>
        </pc:spChg>
        <pc:spChg chg="add mod">
          <ac:chgData name="Martin Reid" userId="67ffab8d-f470-478f-897c-60fbd247a8c9" providerId="ADAL" clId="{E1249565-C796-4841-8DEE-00D8AC9AE3F5}" dt="2025-02-14T11:18:26.915" v="901" actId="1076"/>
          <ac:spMkLst>
            <pc:docMk/>
            <pc:sldMk cId="57011625" sldId="435"/>
            <ac:spMk id="4" creationId="{F4A03D3E-08A9-6B8C-A8D6-4016307E62B2}"/>
          </ac:spMkLst>
        </pc:spChg>
      </pc:sldChg>
      <pc:sldChg chg="addSp modSp new mod">
        <pc:chgData name="Martin Reid" userId="67ffab8d-f470-478f-897c-60fbd247a8c9" providerId="ADAL" clId="{E1249565-C796-4841-8DEE-00D8AC9AE3F5}" dt="2025-02-14T11:33:32.320" v="917" actId="1076"/>
        <pc:sldMkLst>
          <pc:docMk/>
          <pc:sldMk cId="1458741000" sldId="436"/>
        </pc:sldMkLst>
        <pc:picChg chg="add mod">
          <ac:chgData name="Martin Reid" userId="67ffab8d-f470-478f-897c-60fbd247a8c9" providerId="ADAL" clId="{E1249565-C796-4841-8DEE-00D8AC9AE3F5}" dt="2025-02-14T11:33:32.320" v="917" actId="1076"/>
          <ac:picMkLst>
            <pc:docMk/>
            <pc:sldMk cId="1458741000" sldId="436"/>
            <ac:picMk id="3" creationId="{27950F7A-2A17-17B1-44B1-2CD8A3A60CA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14/02/2025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11</a:t>
            </a:fld>
            <a:endParaRPr lang="en-US"/>
          </a:p>
        </p:txBody>
      </p:sp>
    </p:spTree>
    <p:extLst>
      <p:ext uri="{BB962C8B-B14F-4D97-AF65-F5344CB8AC3E}">
        <p14:creationId xmlns:p14="http://schemas.microsoft.com/office/powerpoint/2010/main" val="346460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22</a:t>
            </a:fld>
            <a:endParaRPr lang="en-US"/>
          </a:p>
        </p:txBody>
      </p:sp>
    </p:spTree>
    <p:extLst>
      <p:ext uri="{BB962C8B-B14F-4D97-AF65-F5344CB8AC3E}">
        <p14:creationId xmlns:p14="http://schemas.microsoft.com/office/powerpoint/2010/main" val="393588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28</a:t>
            </a:fld>
            <a:endParaRPr lang="en-US"/>
          </a:p>
        </p:txBody>
      </p:sp>
    </p:spTree>
    <p:extLst>
      <p:ext uri="{BB962C8B-B14F-4D97-AF65-F5344CB8AC3E}">
        <p14:creationId xmlns:p14="http://schemas.microsoft.com/office/powerpoint/2010/main" val="204072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LUE">
    <p:bg>
      <p:bgPr>
        <a:solidFill>
          <a:srgbClr val="0065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9A677C5C-944F-7881-C611-2BE6EB484B36}"/>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2056031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263E24BE-9062-53DA-FFED-E24FD1C029B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923675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63410A6B-2B62-7E99-0041-9083C59F457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3432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ORANGE">
    <p:bg>
      <p:bgPr>
        <a:solidFill>
          <a:srgbClr val="C83E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5769586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ETROL">
    <p:bg>
      <p:bgPr>
        <a:solidFill>
          <a:srgbClr val="0731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57652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SEA BLUE">
    <p:bg>
      <p:bgPr>
        <a:solidFill>
          <a:srgbClr val="0F42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373857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URGUNDY">
    <p:bg>
      <p:bgPr>
        <a:solidFill>
          <a:srgbClr val="5216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1329217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TEAL">
    <p:bg>
      <p:bgPr>
        <a:solidFill>
          <a:srgbClr val="1A7E7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83180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14/02/2025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14/02/2025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14/02/2025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r>
              <a:rPr lang="en-GB"/>
              <a:t>Click icon to add picture</a:t>
            </a:r>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r>
              <a:rPr lang="en-GB"/>
              <a:t>Click icon to add picture</a:t>
            </a:r>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r>
              <a:rPr lang="en-GB"/>
              <a:t>Click icon to add picture</a:t>
            </a:r>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
        <p:nvSpPr>
          <p:cNvPr id="7" name="Date Placeholder 6">
            <a:extLst>
              <a:ext uri="{FF2B5EF4-FFF2-40B4-BE49-F238E27FC236}">
                <a16:creationId xmlns:a16="http://schemas.microsoft.com/office/drawing/2014/main" id="{6BA34DF2-D2B7-E705-3289-668949357776}"/>
              </a:ext>
            </a:extLst>
          </p:cNvPr>
          <p:cNvSpPr>
            <a:spLocks noGrp="1"/>
          </p:cNvSpPr>
          <p:nvPr>
            <p:ph type="dt" sz="half" idx="20"/>
          </p:nvPr>
        </p:nvSpPr>
        <p:spPr/>
        <p:txBody>
          <a:bodyPr/>
          <a:lstStyle/>
          <a:p>
            <a:fld id="{F36E75EB-DC0B-7844-886B-D9E3565C673B}" type="datetime1">
              <a:rPr lang="en-GB" smtClean="0"/>
              <a:t>14/02/2025</a:t>
            </a:fld>
            <a:endParaRPr lang="en-GB" dirty="0"/>
          </a:p>
        </p:txBody>
      </p:sp>
      <p:sp>
        <p:nvSpPr>
          <p:cNvPr id="8" name="Footer Placeholder 7">
            <a:extLst>
              <a:ext uri="{FF2B5EF4-FFF2-40B4-BE49-F238E27FC236}">
                <a16:creationId xmlns:a16="http://schemas.microsoft.com/office/drawing/2014/main" id="{5C6A0B10-512B-AD15-12EB-CCF052E49FE4}"/>
              </a:ext>
            </a:extLst>
          </p:cNvPr>
          <p:cNvSpPr>
            <a:spLocks noGrp="1"/>
          </p:cNvSpPr>
          <p:nvPr>
            <p:ph type="ftr" sz="quarter" idx="21"/>
          </p:nvPr>
        </p:nvSpPr>
        <p:spPr/>
        <p:txBody>
          <a:bodyPr/>
          <a:lstStyle/>
          <a:p>
            <a:r>
              <a:rPr lang="en-GB"/>
              <a:t>Document title goes here</a:t>
            </a:r>
            <a:endParaRPr lang="en-GB" dirty="0"/>
          </a:p>
        </p:txBody>
      </p:sp>
      <p:sp>
        <p:nvSpPr>
          <p:cNvPr id="10" name="Slide Number Placeholder 9">
            <a:extLst>
              <a:ext uri="{FF2B5EF4-FFF2-40B4-BE49-F238E27FC236}">
                <a16:creationId xmlns:a16="http://schemas.microsoft.com/office/drawing/2014/main" id="{61264260-746A-BA0E-2DA3-13C75E46B06E}"/>
              </a:ext>
            </a:extLst>
          </p:cNvPr>
          <p:cNvSpPr>
            <a:spLocks noGrp="1"/>
          </p:cNvSpPr>
          <p:nvPr>
            <p:ph type="sldNum" sz="quarter" idx="22"/>
          </p:nvPr>
        </p:nvSpPr>
        <p:spPr/>
        <p:txBody>
          <a:bodyPr/>
          <a:lstStyle/>
          <a:p>
            <a:fld id="{4740549F-F38D-43A2-B780-492AA5F1A2EE}" type="slidenum">
              <a:rPr lang="en-GB" smtClean="0"/>
              <a:pPr/>
              <a:t>‹#›</a:t>
            </a:fld>
            <a:endParaRPr lang="en-GB" dirty="0"/>
          </a:p>
        </p:txBody>
      </p:sp>
    </p:spTree>
    <p:extLst>
      <p:ext uri="{BB962C8B-B14F-4D97-AF65-F5344CB8AC3E}">
        <p14:creationId xmlns:p14="http://schemas.microsoft.com/office/powerpoint/2010/main" val="2898661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14/02/2025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7" y="6454630"/>
            <a:ext cx="2546995"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14/02/2025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2501118"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14/02/2025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14/02/2025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No Footer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710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26B15A8-BD22-DC71-E2FF-1253B6376F29}"/>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250695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F7179202-AA56-D6A2-11F2-6890AA308A1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08849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1810232345"/>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ue">
    <p:bg>
      <p:bgPr>
        <a:solidFill>
          <a:srgbClr val="0065B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6524650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No Brand Footer - NAVY">
    <p:bg>
      <p:bgPr>
        <a:solidFill>
          <a:srgbClr val="1D2136"/>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904970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No Brand Footer - SEA BLUE">
    <p:bg>
      <p:bgPr>
        <a:solidFill>
          <a:srgbClr val="0F435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6053245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o Brand Footer - PETROL BLUE">
    <p:bg>
      <p:bgPr>
        <a:solidFill>
          <a:srgbClr val="083237"/>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298589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en">
    <p:bg>
      <p:bgPr>
        <a:solidFill>
          <a:srgbClr val="2E54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A8399718-8C5D-04D4-164A-97A394B37E9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3747294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A050509F-542B-1E04-D3D7-43B017264346}"/>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39240722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85A070-38AA-5592-E31D-C00E0395C2E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818000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y">
    <p:bg>
      <p:bgPr>
        <a:solidFill>
          <a:srgbClr val="64646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15873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o Brand Footer - Light Grey">
    <p:bg>
      <p:bgPr>
        <a:solidFill>
          <a:srgbClr val="F0F0F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875321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o Brand Footer - BURGUNDY">
    <p:bg>
      <p:bgPr>
        <a:solidFill>
          <a:srgbClr val="53122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4359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o Brand Footer - TEAL">
    <p:bg>
      <p:bgPr>
        <a:solidFill>
          <a:srgbClr val="1F988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0461955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075864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D142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300403" y="2425022"/>
            <a:ext cx="7307507" cy="1612749"/>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000" b="0" i="0" dirty="0">
                <a:solidFill>
                  <a:schemeClr val="bg1"/>
                </a:solidFill>
                <a:effectLst/>
                <a:latin typeface="+mn-lt"/>
              </a:rPr>
              <a:t>Course Leader Apprenticeship Programme Manager – Digital</a:t>
            </a:r>
            <a:br>
              <a:rPr lang="en-GB" sz="2400" b="0" i="0" dirty="0">
                <a:solidFill>
                  <a:srgbClr val="000000"/>
                </a:solidFill>
                <a:effectLst/>
                <a:latin typeface="Calibri" panose="020F0502020204030204" pitchFamily="34" charset="0"/>
              </a:rPr>
            </a:br>
            <a:br>
              <a:rPr lang="en-GB" sz="2400" b="0" i="0" dirty="0">
                <a:solidFill>
                  <a:srgbClr val="000000"/>
                </a:solidFill>
                <a:effectLst/>
                <a:latin typeface="Calibri" panose="020F0502020204030204" pitchFamily="34" charset="0"/>
              </a:rPr>
            </a:br>
            <a:r>
              <a:rPr lang="en-GB" sz="2400" b="0" i="0" dirty="0">
                <a:solidFill>
                  <a:schemeClr val="bg1"/>
                </a:solidFill>
                <a:effectLst/>
                <a:latin typeface="Trebuchet MS" panose="020B0703020202090204" pitchFamily="34" charset="0"/>
              </a:rPr>
              <a:t>Computing – Dept Science &amp; Engineering</a:t>
            </a:r>
            <a:endParaRPr lang="en-US" sz="2400" b="0" i="0" dirty="0">
              <a:solidFill>
                <a:schemeClr val="bg1"/>
              </a:solidFill>
              <a:latin typeface="Trebuchet MS" panose="020B0703020202090204" pitchFamily="34" charset="0"/>
            </a:endParaRPr>
          </a:p>
          <a:p>
            <a:pPr algn="l"/>
            <a:r>
              <a:rPr lang="en-US" sz="2400" b="0" i="0" dirty="0">
                <a:solidFill>
                  <a:schemeClr val="bg1"/>
                </a:solidFill>
                <a:latin typeface="Trebuchet MS" panose="020B0703020202090204" pitchFamily="34" charset="0"/>
              </a:rPr>
              <a:t>Southampton Solent University</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300403" y="1448173"/>
            <a:ext cx="4522243" cy="1015663"/>
          </a:xfrm>
          <a:prstGeom prst="rect">
            <a:avLst/>
          </a:prstGeom>
        </p:spPr>
        <p:txBody>
          <a:bodyPr wrap="squar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176296" y="1448173"/>
            <a:ext cx="2860686" cy="2832802"/>
          </a:xfrm>
          <a:prstGeom prst="ellipse">
            <a:avLst/>
          </a:prstGeom>
          <a:ln w="57150">
            <a:solidFill>
              <a:srgbClr val="FFFFFF"/>
            </a:solidFill>
          </a:ln>
        </p:spPr>
      </p:pic>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6606286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00AA5542-513D-3A81-CE59-64078F63A19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2957286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14/02/2025</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7" y="6454630"/>
            <a:ext cx="2710957"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47">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93" r:id="rId3"/>
    <p:sldLayoutId id="2147483660" r:id="rId4"/>
    <p:sldLayoutId id="2147483677" r:id="rId5"/>
    <p:sldLayoutId id="2147483675" r:id="rId6"/>
    <p:sldLayoutId id="2147483676" r:id="rId7"/>
    <p:sldLayoutId id="2147483683" r:id="rId8"/>
    <p:sldLayoutId id="2147483678" r:id="rId9"/>
    <p:sldLayoutId id="2147483679" r:id="rId10"/>
    <p:sldLayoutId id="2147483680" r:id="rId11"/>
    <p:sldLayoutId id="2147483681" r:id="rId12"/>
    <p:sldLayoutId id="2147483682" r:id="rId13"/>
    <p:sldLayoutId id="2147483694" r:id="rId14"/>
    <p:sldLayoutId id="2147483695" r:id="rId15"/>
    <p:sldLayoutId id="2147483696" r:id="rId16"/>
    <p:sldLayoutId id="2147483697" r:id="rId17"/>
    <p:sldLayoutId id="2147483650" r:id="rId18"/>
    <p:sldLayoutId id="2147483663" r:id="rId19"/>
    <p:sldLayoutId id="2147483664" r:id="rId20"/>
    <p:sldLayoutId id="2147483674" r:id="rId21"/>
    <p:sldLayoutId id="2147483665" r:id="rId22"/>
    <p:sldLayoutId id="2147483666" r:id="rId23"/>
    <p:sldLayoutId id="2147483667" r:id="rId24"/>
    <p:sldLayoutId id="2147483668" r:id="rId25"/>
    <p:sldLayoutId id="2147483669" r:id="rId26"/>
    <p:sldLayoutId id="2147483685" r:id="rId27"/>
    <p:sldLayoutId id="2147483686" r:id="rId28"/>
    <p:sldLayoutId id="2147483687" r:id="rId29"/>
    <p:sldLayoutId id="2147483688" r:id="rId30"/>
    <p:sldLayoutId id="2147483699" r:id="rId31"/>
    <p:sldLayoutId id="2147483700" r:id="rId32"/>
    <p:sldLayoutId id="2147483701" r:id="rId33"/>
    <p:sldLayoutId id="2147483689" r:id="rId34"/>
    <p:sldLayoutId id="2147483690" r:id="rId35"/>
    <p:sldLayoutId id="2147483691" r:id="rId36"/>
    <p:sldLayoutId id="2147483692" r:id="rId37"/>
    <p:sldLayoutId id="2147483698" r:id="rId38"/>
    <p:sldLayoutId id="2147483702" r:id="rId39"/>
    <p:sldLayoutId id="2147483703" r:id="rId40"/>
    <p:sldLayoutId id="2147483670" r:id="rId41"/>
    <p:sldLayoutId id="2147483671" r:id="rId42"/>
    <p:sldLayoutId id="2147483672" r:id="rId43"/>
    <p:sldLayoutId id="2147483673" r:id="rId44"/>
    <p:sldLayoutId id="2147483684" r:id="rId45"/>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litratophotography.wordpress.com/2011/08/30/the-cne-midway-fun/#jp-carousel-13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29.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29.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v1-1" TargetMode="External"/><Relationship Id="rId2" Type="http://schemas.openxmlformats.org/officeDocument/2006/relationships/image" Target="../media/image20.png"/><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9.xml"/><Relationship Id="rId4" Type="http://schemas.openxmlformats.org/officeDocument/2006/relationships/hyperlink" Target="https://www.instituteforapprenticeships.org/media/1073/digital_and_technology_solutions_professional.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6.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3" Type="http://schemas.openxmlformats.org/officeDocument/2006/relationships/hyperlink" Target="https://www.instituteforapprenticeships.org/media/1073/digital_and_technology_solutions_professional.pdf" TargetMode="External"/><Relationship Id="rId2" Type="http://schemas.openxmlformats.org/officeDocument/2006/relationships/image" Target="../media/image22.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37E6-B65C-1A8F-6115-DA006EEECC1E}"/>
              </a:ext>
            </a:extLst>
          </p:cNvPr>
          <p:cNvSpPr>
            <a:spLocks noGrp="1"/>
          </p:cNvSpPr>
          <p:nvPr>
            <p:ph type="ctrTitle"/>
          </p:nvPr>
        </p:nvSpPr>
        <p:spPr/>
        <p:txBody>
          <a:bodyPr/>
          <a:lstStyle/>
          <a:p>
            <a:r>
              <a:rPr lang="en-GB" dirty="0"/>
              <a:t>EPA Assessor Training</a:t>
            </a:r>
          </a:p>
        </p:txBody>
      </p:sp>
      <p:sp>
        <p:nvSpPr>
          <p:cNvPr id="3" name="Subtitle 2">
            <a:extLst>
              <a:ext uri="{FF2B5EF4-FFF2-40B4-BE49-F238E27FC236}">
                <a16:creationId xmlns:a16="http://schemas.microsoft.com/office/drawing/2014/main" id="{41395908-742A-2011-AE55-F5595E9E9907}"/>
              </a:ext>
            </a:extLst>
          </p:cNvPr>
          <p:cNvSpPr>
            <a:spLocks noGrp="1"/>
          </p:cNvSpPr>
          <p:nvPr>
            <p:ph type="subTitle" idx="1"/>
          </p:nvPr>
        </p:nvSpPr>
        <p:spPr>
          <a:xfrm>
            <a:off x="843405" y="2696894"/>
            <a:ext cx="10758045" cy="770455"/>
          </a:xfrm>
        </p:spPr>
        <p:txBody>
          <a:bodyPr/>
          <a:lstStyle/>
          <a:p>
            <a:r>
              <a:rPr lang="en-GB" dirty="0"/>
              <a:t>BSc Digital &amp; Technology Solutions Degree Apprenticeship</a:t>
            </a:r>
          </a:p>
        </p:txBody>
      </p:sp>
      <p:sp>
        <p:nvSpPr>
          <p:cNvPr id="4" name="TextBox 3">
            <a:extLst>
              <a:ext uri="{FF2B5EF4-FFF2-40B4-BE49-F238E27FC236}">
                <a16:creationId xmlns:a16="http://schemas.microsoft.com/office/drawing/2014/main" id="{F4A03D3E-08A9-6B8C-A8D6-4016307E62B2}"/>
              </a:ext>
            </a:extLst>
          </p:cNvPr>
          <p:cNvSpPr txBox="1"/>
          <p:nvPr/>
        </p:nvSpPr>
        <p:spPr>
          <a:xfrm>
            <a:off x="7243763" y="5014913"/>
            <a:ext cx="4529138" cy="914400"/>
          </a:xfrm>
          <a:prstGeom prst="rect">
            <a:avLst/>
          </a:prstGeom>
          <a:noFill/>
        </p:spPr>
        <p:txBody>
          <a:bodyPr wrap="none" lIns="0" tIns="0" rIns="0" bIns="0" rtlCol="0">
            <a:noAutofit/>
          </a:bodyPr>
          <a:lstStyle/>
          <a:p>
            <a:pPr algn="r" fontAlgn="base"/>
            <a:r>
              <a:rPr lang="en-GB" dirty="0">
                <a:solidFill>
                  <a:schemeClr val="bg1"/>
                </a:solidFill>
              </a:rPr>
              <a:t>I</a:t>
            </a:r>
            <a:r>
              <a:rPr lang="en-GB" b="0" i="0" dirty="0">
                <a:solidFill>
                  <a:schemeClr val="bg1"/>
                </a:solidFill>
                <a:effectLst/>
              </a:rPr>
              <a:t>ntegrated Degree</a:t>
            </a:r>
            <a:r>
              <a:rPr lang="en-GB" dirty="0">
                <a:solidFill>
                  <a:schemeClr val="bg1"/>
                </a:solidFill>
              </a:rPr>
              <a:t> </a:t>
            </a:r>
            <a:br>
              <a:rPr lang="en-GB" dirty="0">
                <a:solidFill>
                  <a:schemeClr val="bg1"/>
                </a:solidFill>
              </a:rPr>
            </a:br>
            <a:r>
              <a:rPr lang="en-GB" b="1" i="0" dirty="0">
                <a:solidFill>
                  <a:schemeClr val="bg1"/>
                </a:solidFill>
                <a:effectLst/>
              </a:rPr>
              <a:t>Reference: </a:t>
            </a:r>
            <a:r>
              <a:rPr lang="en-GB" b="0" i="0" dirty="0">
                <a:solidFill>
                  <a:schemeClr val="bg1"/>
                </a:solidFill>
                <a:effectLst/>
              </a:rPr>
              <a:t>ST0119</a:t>
            </a:r>
          </a:p>
          <a:p>
            <a:pPr algn="r" fontAlgn="base"/>
            <a:r>
              <a:rPr lang="en-GB" b="1" i="0" dirty="0">
                <a:solidFill>
                  <a:schemeClr val="bg1"/>
                </a:solidFill>
                <a:effectLst/>
              </a:rPr>
              <a:t>Version: </a:t>
            </a:r>
            <a:r>
              <a:rPr lang="en-GB" b="0" i="0" dirty="0">
                <a:solidFill>
                  <a:schemeClr val="bg1"/>
                </a:solidFill>
                <a:effectLst/>
              </a:rPr>
              <a:t>1.1</a:t>
            </a:r>
          </a:p>
        </p:txBody>
      </p:sp>
    </p:spTree>
    <p:extLst>
      <p:ext uri="{BB962C8B-B14F-4D97-AF65-F5344CB8AC3E}">
        <p14:creationId xmlns:p14="http://schemas.microsoft.com/office/powerpoint/2010/main" val="5701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Synoptic Project</a:t>
            </a:r>
            <a:endParaRPr lang="en-GB" sz="5600" b="1" dirty="0">
              <a:solidFill>
                <a:schemeClr val="bg1"/>
              </a:solidFill>
            </a:endParaRPr>
          </a:p>
        </p:txBody>
      </p:sp>
    </p:spTree>
    <p:extLst>
      <p:ext uri="{BB962C8B-B14F-4D97-AF65-F5344CB8AC3E}">
        <p14:creationId xmlns:p14="http://schemas.microsoft.com/office/powerpoint/2010/main" val="205220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ir Ground Claw to convey project selection" title="Fair Ground Claw machin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p:cNvSpPr/>
          <p:nvPr/>
        </p:nvSpPr>
        <p:spPr>
          <a:xfrm>
            <a:off x="10596523" y="6501475"/>
            <a:ext cx="1489510" cy="276999"/>
          </a:xfrm>
          <a:prstGeom prst="rect">
            <a:avLst/>
          </a:prstGeom>
          <a:solidFill>
            <a:schemeClr val="bg1"/>
          </a:solidFill>
        </p:spPr>
        <p:txBody>
          <a:bodyPr wrap="none">
            <a:spAutoFit/>
          </a:bodyPr>
          <a:lstStyle/>
          <a:p>
            <a:r>
              <a:rPr lang="en-US" sz="1200">
                <a:latin typeface="Trebuchet MS" charset="0"/>
                <a:ea typeface="Trebuchet MS" charset="0"/>
                <a:cs typeface="Trebuchet MS" charset="0"/>
                <a:hlinkClick r:id="rId4"/>
              </a:rPr>
              <a:t>image: Ian Mationg</a:t>
            </a:r>
            <a:endParaRPr lang="en-US" sz="1200">
              <a:latin typeface="Trebuchet MS" charset="0"/>
              <a:ea typeface="Trebuchet MS" charset="0"/>
              <a:cs typeface="Trebuchet MS" charset="0"/>
            </a:endParaRPr>
          </a:p>
        </p:txBody>
      </p:sp>
      <p:sp>
        <p:nvSpPr>
          <p:cNvPr id="6" name="Rectangle 5"/>
          <p:cNvSpPr/>
          <p:nvPr/>
        </p:nvSpPr>
        <p:spPr>
          <a:xfrm>
            <a:off x="0" y="2729048"/>
            <a:ext cx="12192000" cy="1200329"/>
          </a:xfrm>
          <a:prstGeom prst="rect">
            <a:avLst/>
          </a:prstGeom>
          <a:solidFill>
            <a:srgbClr val="FF000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Project Selection</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95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657224" y="566678"/>
            <a:ext cx="10877551" cy="2862322"/>
          </a:xfrm>
          <a:prstGeom prst="rect">
            <a:avLst/>
          </a:prstGeom>
          <a:noFill/>
        </p:spPr>
        <p:txBody>
          <a:bodyPr wrap="square">
            <a:spAutoFit/>
          </a:bodyPr>
          <a:lstStyle/>
          <a:p>
            <a:r>
              <a:rPr lang="en-GB" sz="3600" dirty="0">
                <a:solidFill>
                  <a:schemeClr val="bg1"/>
                </a:solidFill>
              </a:rPr>
              <a:t>The final </a:t>
            </a:r>
            <a:r>
              <a:rPr lang="en-GB" sz="3600" b="1" dirty="0">
                <a:solidFill>
                  <a:schemeClr val="bg1"/>
                </a:solidFill>
              </a:rPr>
              <a:t>Synoptic Project </a:t>
            </a:r>
            <a:r>
              <a:rPr lang="en-GB" sz="3600" dirty="0">
                <a:solidFill>
                  <a:schemeClr val="bg1"/>
                </a:solidFill>
              </a:rPr>
              <a:t>is a substantial piece of work, typically taking around </a:t>
            </a:r>
            <a:r>
              <a:rPr lang="en-GB" sz="3600" b="1" dirty="0">
                <a:solidFill>
                  <a:schemeClr val="bg1"/>
                </a:solidFill>
              </a:rPr>
              <a:t>6 months </a:t>
            </a:r>
            <a:r>
              <a:rPr lang="en-GB" sz="3600" dirty="0">
                <a:solidFill>
                  <a:schemeClr val="bg1"/>
                </a:solidFill>
              </a:rPr>
              <a:t>to undertake alongside the apprentices' normal duties to their employer and will include </a:t>
            </a:r>
            <a:r>
              <a:rPr lang="en-GB" sz="3600" b="1" dirty="0">
                <a:solidFill>
                  <a:schemeClr val="bg1"/>
                </a:solidFill>
              </a:rPr>
              <a:t>doing practical work and report writing</a:t>
            </a:r>
            <a:r>
              <a:rPr lang="en-GB" sz="3600" dirty="0">
                <a:solidFill>
                  <a:schemeClr val="bg1"/>
                </a:solidFill>
              </a:rPr>
              <a:t>. </a:t>
            </a:r>
          </a:p>
        </p:txBody>
      </p:sp>
      <p:pic>
        <p:nvPicPr>
          <p:cNvPr id="8" name="Graphic 7" descr="Daily calendar outline">
            <a:extLst>
              <a:ext uri="{FF2B5EF4-FFF2-40B4-BE49-F238E27FC236}">
                <a16:creationId xmlns:a16="http://schemas.microsoft.com/office/drawing/2014/main" id="{5BDB9F25-E18C-2C32-C74A-4BBF6861D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11753">
            <a:off x="8855740" y="2977250"/>
            <a:ext cx="2961290" cy="2961290"/>
          </a:xfrm>
          <a:prstGeom prst="rect">
            <a:avLst/>
          </a:prstGeom>
        </p:spPr>
      </p:pic>
    </p:spTree>
    <p:extLst>
      <p:ext uri="{BB962C8B-B14F-4D97-AF65-F5344CB8AC3E}">
        <p14:creationId xmlns:p14="http://schemas.microsoft.com/office/powerpoint/2010/main" val="171315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512313" y="515527"/>
            <a:ext cx="8420148" cy="2985433"/>
          </a:xfrm>
          <a:prstGeom prst="rect">
            <a:avLst/>
          </a:prstGeom>
          <a:noFill/>
        </p:spPr>
        <p:txBody>
          <a:bodyPr wrap="square" rtlCol="0">
            <a:spAutoFit/>
          </a:bodyPr>
          <a:lstStyle/>
          <a:p>
            <a:r>
              <a:rPr lang="en-GB" sz="4400" b="1" dirty="0">
                <a:solidFill>
                  <a:schemeClr val="bg1"/>
                </a:solidFill>
              </a:rPr>
              <a:t>The Project Aim</a:t>
            </a:r>
            <a:br>
              <a:rPr lang="en-GB" sz="3600" dirty="0">
                <a:solidFill>
                  <a:schemeClr val="bg1"/>
                </a:solidFill>
              </a:rPr>
            </a:br>
            <a:r>
              <a:rPr lang="en-GB" sz="3600" dirty="0">
                <a:solidFill>
                  <a:schemeClr val="bg1"/>
                </a:solidFill>
              </a:rPr>
              <a:t>The project should </a:t>
            </a:r>
            <a:r>
              <a:rPr lang="en-GB" sz="3600" b="1" dirty="0">
                <a:solidFill>
                  <a:schemeClr val="bg1"/>
                </a:solidFill>
              </a:rPr>
              <a:t>add value to your organisation</a:t>
            </a:r>
            <a:r>
              <a:rPr lang="en-GB" sz="3600" dirty="0">
                <a:solidFill>
                  <a:schemeClr val="bg1"/>
                </a:solidFill>
              </a:rPr>
              <a:t>, and it needs to hit the pathway learning outcomes (KSBs) that are in the apprenticeship standard.</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ag with solid fill">
            <a:extLst>
              <a:ext uri="{FF2B5EF4-FFF2-40B4-BE49-F238E27FC236}">
                <a16:creationId xmlns:a16="http://schemas.microsoft.com/office/drawing/2014/main" id="{BC26029F-2A32-5042-0A8D-380209358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25260">
            <a:off x="8763105" y="2081016"/>
            <a:ext cx="3541404" cy="3541404"/>
          </a:xfrm>
          <a:prstGeom prst="rect">
            <a:avLst/>
          </a:prstGeom>
        </p:spPr>
      </p:pic>
    </p:spTree>
    <p:extLst>
      <p:ext uri="{BB962C8B-B14F-4D97-AF65-F5344CB8AC3E}">
        <p14:creationId xmlns:p14="http://schemas.microsoft.com/office/powerpoint/2010/main" val="2921968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453162" y="450532"/>
            <a:ext cx="8338261" cy="3539430"/>
          </a:xfrm>
          <a:prstGeom prst="rect">
            <a:avLst/>
          </a:prstGeom>
          <a:noFill/>
        </p:spPr>
        <p:txBody>
          <a:bodyPr wrap="square" rtlCol="0">
            <a:spAutoFit/>
          </a:bodyPr>
          <a:lstStyle/>
          <a:p>
            <a:r>
              <a:rPr lang="en-GB" sz="4400" b="1" dirty="0">
                <a:solidFill>
                  <a:schemeClr val="bg1"/>
                </a:solidFill>
              </a:rPr>
              <a:t>Project Sign Off</a:t>
            </a:r>
            <a:br>
              <a:rPr lang="en-GB" sz="3600" dirty="0">
                <a:solidFill>
                  <a:schemeClr val="bg1"/>
                </a:solidFill>
              </a:rPr>
            </a:br>
            <a:r>
              <a:rPr lang="en-GB" sz="3600" dirty="0">
                <a:solidFill>
                  <a:schemeClr val="bg1"/>
                </a:solidFill>
              </a:rPr>
              <a:t>The </a:t>
            </a:r>
            <a:r>
              <a:rPr lang="en-GB" sz="3600" b="1" dirty="0">
                <a:solidFill>
                  <a:schemeClr val="bg1"/>
                </a:solidFill>
              </a:rPr>
              <a:t>project topic must be discussed, agreed upon, and approved </a:t>
            </a:r>
            <a:r>
              <a:rPr lang="en-GB" sz="3600" dirty="0">
                <a:solidFill>
                  <a:schemeClr val="bg1"/>
                </a:solidFill>
              </a:rPr>
              <a:t>by the University, the Apprentice, and the company/manager before the project begins </a:t>
            </a:r>
            <a:r>
              <a:rPr lang="en-GB" sz="3600" b="1" dirty="0">
                <a:solidFill>
                  <a:schemeClr val="bg1"/>
                </a:solidFill>
              </a:rPr>
              <a:t>using the project outline form</a:t>
            </a:r>
            <a:r>
              <a:rPr lang="en-GB" sz="3600" dirty="0">
                <a:solidFill>
                  <a:schemeClr val="bg1"/>
                </a:solidFill>
              </a:rPr>
              <a:t>.</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humbs up sign outline">
            <a:extLst>
              <a:ext uri="{FF2B5EF4-FFF2-40B4-BE49-F238E27FC236}">
                <a16:creationId xmlns:a16="http://schemas.microsoft.com/office/drawing/2014/main" id="{02C3F15B-87BF-1708-0658-2A6A79BCC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4475" y="2449008"/>
            <a:ext cx="3081908" cy="3081908"/>
          </a:xfrm>
          <a:prstGeom prst="rect">
            <a:avLst/>
          </a:prstGeom>
        </p:spPr>
      </p:pic>
    </p:spTree>
    <p:extLst>
      <p:ext uri="{BB962C8B-B14F-4D97-AF65-F5344CB8AC3E}">
        <p14:creationId xmlns:p14="http://schemas.microsoft.com/office/powerpoint/2010/main" val="168923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06751" y="640463"/>
            <a:ext cx="9949213" cy="2739211"/>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AE1 – Report 1 - 10%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1500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initial phase of the project focuses on defining its scope and purpose, including any relevant business, ethical, legal, and professional considerations. This phase also involves reviewing existing literature and developing a project plan. Feasibility and requirements are assessed during this stage as well</a:t>
            </a:r>
            <a:r>
              <a:rPr lang="en-GB" sz="2800" dirty="0">
                <a:solidFill>
                  <a:schemeClr val="bg1"/>
                </a:solidFill>
              </a:rPr>
              <a:t>.</a:t>
            </a:r>
            <a:endParaRPr lang="en-GB" sz="28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6E15580-13A1-2C29-A92C-3BF5D17BA384}"/>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AE1</a:t>
            </a:r>
            <a:endParaRPr lang="en-GB" sz="13000" dirty="0">
              <a:solidFill>
                <a:srgbClr val="FFC11B"/>
              </a:solidFill>
            </a:endParaRPr>
          </a:p>
        </p:txBody>
      </p:sp>
    </p:spTree>
    <p:extLst>
      <p:ext uri="{BB962C8B-B14F-4D97-AF65-F5344CB8AC3E}">
        <p14:creationId xmlns:p14="http://schemas.microsoft.com/office/powerpoint/2010/main" val="405112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9AEF9-1DB0-C3D1-1CD0-A1A346425C28}"/>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AE2</a:t>
            </a:r>
            <a:endParaRPr lang="en-GB" sz="13000" dirty="0">
              <a:solidFill>
                <a:srgbClr val="FFC11B"/>
              </a:solidFill>
            </a:endParaRPr>
          </a:p>
        </p:txBody>
      </p:sp>
      <p:sp>
        <p:nvSpPr>
          <p:cNvPr id="3" name="TextBox 2">
            <a:extLst>
              <a:ext uri="{FF2B5EF4-FFF2-40B4-BE49-F238E27FC236}">
                <a16:creationId xmlns:a16="http://schemas.microsoft.com/office/drawing/2014/main" id="{981D3968-79A7-CA69-1155-0C230FD66E0D}"/>
              </a:ext>
            </a:extLst>
          </p:cNvPr>
          <p:cNvSpPr txBox="1"/>
          <p:nvPr/>
        </p:nvSpPr>
        <p:spPr>
          <a:xfrm>
            <a:off x="524707" y="551081"/>
            <a:ext cx="10487493" cy="3508653"/>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AE2 – Report 1 - 70%) (10,000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final project report should present a narrative of the project from inception to completion, aligned with the relevant Knowledge, Skills, and Behaviours (KSBs). It should outline the approaches taken, the rationale for their selection, and assess the project’s outputs in terms of their suitability for purpose. The report should also include conclusions, a critical review of the overall process, and recommendations for future development.</a:t>
            </a:r>
            <a:endParaRPr lang="en-GB" sz="26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322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CEB33-877D-6863-4E23-023A623410FE}"/>
              </a:ext>
            </a:extLst>
          </p:cNvPr>
          <p:cNvSpPr txBox="1"/>
          <p:nvPr/>
        </p:nvSpPr>
        <p:spPr>
          <a:xfrm>
            <a:off x="1460901" y="831924"/>
            <a:ext cx="9313334" cy="6232475"/>
          </a:xfrm>
          <a:prstGeom prst="rect">
            <a:avLst/>
          </a:prstGeom>
          <a:noFill/>
        </p:spPr>
        <p:txBody>
          <a:bodyPr wrap="square">
            <a:spAutoFit/>
          </a:bodyPr>
          <a:lstStyle/>
          <a:p>
            <a:pPr marL="342900" indent="-342900" fontAlgn="base">
              <a:buFont typeface="+mj-lt"/>
              <a:buAutoNum type="arabicPeriod"/>
            </a:pPr>
            <a:r>
              <a:rPr lang="en-GB" sz="2200" dirty="0">
                <a:solidFill>
                  <a:schemeClr val="bg1"/>
                </a:solidFill>
                <a:effectLst/>
                <a:ea typeface="Times New Roman" panose="02020603050405020304" pitchFamily="18" charset="0"/>
              </a:rPr>
              <a:t>Title Page</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Acknowledgements</a:t>
            </a:r>
            <a:endParaRPr lang="en-GB" sz="2200" dirty="0">
              <a:solidFill>
                <a:schemeClr val="bg1"/>
              </a:solidFill>
              <a:effectLst/>
              <a:ea typeface="Times New Roman" panose="02020603050405020304" pitchFamily="18" charset="0"/>
            </a:endParaRPr>
          </a:p>
          <a:p>
            <a:pPr marL="342900" indent="-342900" fontAlgn="base">
              <a:buFont typeface="+mj-lt"/>
              <a:buAutoNum type="arabicPeriod"/>
            </a:pPr>
            <a:r>
              <a:rPr lang="en-GB" sz="2200" dirty="0">
                <a:solidFill>
                  <a:schemeClr val="bg1"/>
                </a:solidFill>
                <a:ea typeface="Times New Roman" panose="02020603050405020304" pitchFamily="18" charset="0"/>
              </a:rPr>
              <a:t>Summary</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Contents</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List of Figures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Project Specification/Requirements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Methodology/Evaluation</a:t>
            </a: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Professional, Legal and Ethical issues </a:t>
            </a:r>
            <a:endParaRPr lang="en-GB" sz="2200" dirty="0">
              <a:solidFill>
                <a:schemeClr val="bg1"/>
              </a:solidFill>
              <a:ea typeface="Calibri" panose="020F0502020204030204" pitchFamily="34" charset="0"/>
              <a:cs typeface="Times New Roman" panose="02020603050405020304" pitchFamily="18" charset="0"/>
            </a:endParaRP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Project Management </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Design</a:t>
            </a:r>
            <a:r>
              <a:rPr lang="en-GB" sz="2200" dirty="0">
                <a:solidFill>
                  <a:schemeClr val="bg1"/>
                </a:solidFill>
                <a:ea typeface="Calibri" panose="020F0502020204030204" pitchFamily="34" charset="0"/>
                <a:cs typeface="Times New Roman" panose="02020603050405020304" pitchFamily="18" charset="0"/>
              </a:rPr>
              <a:t>, </a:t>
            </a:r>
            <a:r>
              <a:rPr lang="en-GB" sz="2200" dirty="0">
                <a:solidFill>
                  <a:schemeClr val="bg1"/>
                </a:solidFill>
                <a:effectLst/>
                <a:ea typeface="Calibri" panose="020F0502020204030204" pitchFamily="34" charset="0"/>
                <a:cs typeface="Times New Roman" panose="02020603050405020304" pitchFamily="18" charset="0"/>
              </a:rPr>
              <a:t>implementation</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Testing &amp; Results </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Conclusions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Recommendations for further Work and/or discussion</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References List</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Appendices </a:t>
            </a: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r>
              <a:rPr lang="en-GB" sz="2300" b="1" dirty="0">
                <a:effectLst/>
                <a:ea typeface="Times New Roman" panose="02020603050405020304" pitchFamily="18" charset="0"/>
              </a:rPr>
              <a:t> </a:t>
            </a:r>
            <a:endParaRPr lang="en-GB" sz="2300" dirty="0">
              <a:effectLst/>
              <a:ea typeface="Times New Roman" panose="02020603050405020304" pitchFamily="18" charset="0"/>
            </a:endParaRPr>
          </a:p>
        </p:txBody>
      </p:sp>
      <p:sp>
        <p:nvSpPr>
          <p:cNvPr id="4" name="TextBox 3">
            <a:extLst>
              <a:ext uri="{FF2B5EF4-FFF2-40B4-BE49-F238E27FC236}">
                <a16:creationId xmlns:a16="http://schemas.microsoft.com/office/drawing/2014/main" id="{6091AE1C-6B3B-5E4D-F37F-702C598A1099}"/>
              </a:ext>
            </a:extLst>
          </p:cNvPr>
          <p:cNvSpPr txBox="1"/>
          <p:nvPr/>
        </p:nvSpPr>
        <p:spPr>
          <a:xfrm>
            <a:off x="714270" y="262637"/>
            <a:ext cx="3266831" cy="617415"/>
          </a:xfrm>
          <a:prstGeom prst="rect">
            <a:avLst/>
          </a:prstGeom>
          <a:noFill/>
        </p:spPr>
        <p:txBody>
          <a:bodyPr wrap="none" lIns="0" tIns="0" rIns="0" bIns="0" rtlCol="0">
            <a:noAutofit/>
          </a:bodyPr>
          <a:lstStyle/>
          <a:p>
            <a:pPr algn="l"/>
            <a:r>
              <a:rPr lang="en-GB" sz="3200" b="1" dirty="0">
                <a:solidFill>
                  <a:schemeClr val="bg1"/>
                </a:solidFill>
              </a:rPr>
              <a:t>Final Report Structure </a:t>
            </a:r>
          </a:p>
        </p:txBody>
      </p:sp>
      <p:pic>
        <p:nvPicPr>
          <p:cNvPr id="5" name="Graphic 4" descr="Circular flowchart with solid fill">
            <a:extLst>
              <a:ext uri="{FF2B5EF4-FFF2-40B4-BE49-F238E27FC236}">
                <a16:creationId xmlns:a16="http://schemas.microsoft.com/office/drawing/2014/main" id="{60786693-5B62-7D33-3DE5-3FEAC4AD5A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17324">
            <a:off x="8567117" y="-202992"/>
            <a:ext cx="3323330" cy="3323330"/>
          </a:xfrm>
          <a:prstGeom prst="rect">
            <a:avLst/>
          </a:prstGeom>
        </p:spPr>
      </p:pic>
    </p:spTree>
    <p:extLst>
      <p:ext uri="{BB962C8B-B14F-4D97-AF65-F5344CB8AC3E}">
        <p14:creationId xmlns:p14="http://schemas.microsoft.com/office/powerpoint/2010/main" val="180333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87375" y="742150"/>
            <a:ext cx="11017250" cy="707886"/>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AE3 – Demo/Presentation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- 2</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(25-30mins)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AAF0669-79B4-4B47-5115-66214B87CE60}"/>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AE3</a:t>
            </a:r>
            <a:endParaRPr lang="en-GB" sz="13000" dirty="0">
              <a:solidFill>
                <a:srgbClr val="FFC11B"/>
              </a:solidFill>
            </a:endParaRPr>
          </a:p>
        </p:txBody>
      </p:sp>
      <p:sp>
        <p:nvSpPr>
          <p:cNvPr id="6" name="TextBox 5">
            <a:extLst>
              <a:ext uri="{FF2B5EF4-FFF2-40B4-BE49-F238E27FC236}">
                <a16:creationId xmlns:a16="http://schemas.microsoft.com/office/drawing/2014/main" id="{8FCE7487-3733-8E29-7738-ADE4A75CF822}"/>
              </a:ext>
            </a:extLst>
          </p:cNvPr>
          <p:cNvSpPr txBox="1"/>
          <p:nvPr/>
        </p:nvSpPr>
        <p:spPr>
          <a:xfrm>
            <a:off x="587375" y="1956682"/>
            <a:ext cx="8725067" cy="1569660"/>
          </a:xfrm>
          <a:prstGeom prst="rect">
            <a:avLst/>
          </a:prstGeom>
          <a:noFill/>
        </p:spPr>
        <p:txBody>
          <a:bodyPr wrap="square">
            <a:spAutoFit/>
          </a:bodyPr>
          <a:lstStyle/>
          <a:p>
            <a:r>
              <a:rPr lang="en-GB" sz="3200" dirty="0">
                <a:solidFill>
                  <a:schemeClr val="bg1"/>
                </a:solidFill>
              </a:rPr>
              <a:t>To support your Project Report, you will need to give a presentation/demonstration of your project.</a:t>
            </a:r>
          </a:p>
        </p:txBody>
      </p:sp>
    </p:spTree>
    <p:extLst>
      <p:ext uri="{BB962C8B-B14F-4D97-AF65-F5344CB8AC3E}">
        <p14:creationId xmlns:p14="http://schemas.microsoft.com/office/powerpoint/2010/main" val="180229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0" y="940636"/>
            <a:ext cx="12191999" cy="3702571"/>
          </a:xfrm>
          <a:prstGeom prst="rect">
            <a:avLst/>
          </a:prstGeom>
          <a:noFill/>
        </p:spPr>
        <p:txBody>
          <a:bodyPr wrap="none" lIns="0" tIns="0" rIns="0" bIns="0" rtlCol="0">
            <a:noAutofit/>
          </a:bodyPr>
          <a:lstStyle/>
          <a:p>
            <a:pPr algn="ctr"/>
            <a:r>
              <a:rPr lang="en-GB" sz="18000" b="1" dirty="0">
                <a:solidFill>
                  <a:schemeClr val="bg1"/>
                </a:solidFill>
              </a:rPr>
              <a:t>Gateway</a:t>
            </a:r>
          </a:p>
        </p:txBody>
      </p:sp>
    </p:spTree>
    <p:extLst>
      <p:ext uri="{BB962C8B-B14F-4D97-AF65-F5344CB8AC3E}">
        <p14:creationId xmlns:p14="http://schemas.microsoft.com/office/powerpoint/2010/main" val="18038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222900-0019-66E0-C836-CF04EEEE4BC2}"/>
              </a:ext>
            </a:extLst>
          </p:cNvPr>
          <p:cNvPicPr>
            <a:picLocks noChangeAspect="1"/>
          </p:cNvPicPr>
          <p:nvPr/>
        </p:nvPicPr>
        <p:blipFill>
          <a:blip r:embed="rId2"/>
          <a:srcRect l="3819" t="1953" r="4047" b="6136"/>
          <a:stretch/>
        </p:blipFill>
        <p:spPr>
          <a:xfrm>
            <a:off x="2183567" y="637081"/>
            <a:ext cx="8049718" cy="4939260"/>
          </a:xfrm>
          <a:prstGeom prst="rect">
            <a:avLst/>
          </a:prstGeom>
          <a:effectLst>
            <a:outerShdw blurRad="50800" dist="38100" dir="5400000" algn="t" rotWithShape="0">
              <a:prstClr val="black">
                <a:alpha val="40000"/>
              </a:prstClr>
            </a:outerShdw>
          </a:effectLst>
        </p:spPr>
      </p:pic>
      <p:sp>
        <p:nvSpPr>
          <p:cNvPr id="6" name="Rectangle 1">
            <a:extLst>
              <a:ext uri="{FF2B5EF4-FFF2-40B4-BE49-F238E27FC236}">
                <a16:creationId xmlns:a16="http://schemas.microsoft.com/office/drawing/2014/main" id="{68A65C8B-BCB4-B609-BCD5-1C61086E7C29}"/>
              </a:ext>
            </a:extLst>
          </p:cNvPr>
          <p:cNvSpPr>
            <a:spLocks noChangeArrowheads="1"/>
          </p:cNvSpPr>
          <p:nvPr/>
        </p:nvSpPr>
        <p:spPr bwMode="auto">
          <a:xfrm>
            <a:off x="1964961" y="5794257"/>
            <a:ext cx="88579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and technology solutions professional (integrated degree)</a:t>
            </a:r>
            <a:r>
              <a:rPr kumimoji="0" lang="en-US" altLang="en-US" sz="800" b="0" i="0" u="none" strike="noStrike" cap="none" normalizeH="0" baseline="0" dirty="0">
                <a:ln>
                  <a:noFill/>
                </a:ln>
                <a:solidFill>
                  <a:schemeClr val="bg1"/>
                </a:solidFill>
                <a:effectLst/>
                <a:cs typeface="Times New Roman" panose="02020603050405020304" pitchFamily="18" charset="0"/>
              </a:rPr>
              <a:t>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https://www.instituteforapprenticeships.org/apprenticeship-standards/digital-and-technology-solutions-professional-integrated-degree-v1-1</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8" name="TextBox 7">
            <a:extLst>
              <a:ext uri="{FF2B5EF4-FFF2-40B4-BE49-F238E27FC236}">
                <a16:creationId xmlns:a16="http://schemas.microsoft.com/office/drawing/2014/main" id="{4C32018F-A2B5-F68D-21B7-73AE805D55B8}"/>
              </a:ext>
            </a:extLst>
          </p:cNvPr>
          <p:cNvSpPr txBox="1"/>
          <p:nvPr/>
        </p:nvSpPr>
        <p:spPr>
          <a:xfrm>
            <a:off x="0" y="12506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1390750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Group brainstorm with solid fill">
            <a:extLst>
              <a:ext uri="{FF2B5EF4-FFF2-40B4-BE49-F238E27FC236}">
                <a16:creationId xmlns:a16="http://schemas.microsoft.com/office/drawing/2014/main" id="{9AE32B1C-596D-19ED-473B-C3EB47234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9888" y="479436"/>
            <a:ext cx="4682112" cy="4682112"/>
          </a:xfrm>
          <a:prstGeom prst="rect">
            <a:avLst/>
          </a:prstGeom>
        </p:spPr>
      </p:pic>
      <p:sp>
        <p:nvSpPr>
          <p:cNvPr id="3" name="TextBox 2">
            <a:extLst>
              <a:ext uri="{FF2B5EF4-FFF2-40B4-BE49-F238E27FC236}">
                <a16:creationId xmlns:a16="http://schemas.microsoft.com/office/drawing/2014/main" id="{11718E82-768C-BBC8-9585-C6BBBD5181AD}"/>
              </a:ext>
            </a:extLst>
          </p:cNvPr>
          <p:cNvSpPr txBox="1"/>
          <p:nvPr/>
        </p:nvSpPr>
        <p:spPr>
          <a:xfrm>
            <a:off x="457978" y="479436"/>
            <a:ext cx="7305795" cy="3814011"/>
          </a:xfrm>
          <a:prstGeom prst="rect">
            <a:avLst/>
          </a:prstGeom>
          <a:noFill/>
        </p:spPr>
        <p:txBody>
          <a:bodyPr wrap="square" lIns="0" tIns="0" rIns="0" bIns="0" rtlCol="0">
            <a:noAutofit/>
          </a:bodyPr>
          <a:lstStyle/>
          <a:p>
            <a:r>
              <a:rPr lang="en-GB" sz="2800" dirty="0">
                <a:solidFill>
                  <a:schemeClr val="bg1"/>
                </a:solidFill>
              </a:rPr>
              <a:t>Upon completion of the on-programme off-the-job training, a </a:t>
            </a:r>
            <a:r>
              <a:rPr lang="en-GB" sz="2800" b="1" dirty="0">
                <a:solidFill>
                  <a:schemeClr val="bg1"/>
                </a:solidFill>
              </a:rPr>
              <a:t>Gateway</a:t>
            </a:r>
            <a:r>
              <a:rPr lang="en-GB" sz="2800" dirty="0">
                <a:solidFill>
                  <a:schemeClr val="bg1"/>
                </a:solidFill>
              </a:rPr>
              <a:t> meeting will be arranged to ensure that the apprentice has completed and passed all modules and is ready to progress to the End Point Assessment (EPA).</a:t>
            </a:r>
            <a:br>
              <a:rPr lang="en-GB" sz="2800" dirty="0">
                <a:solidFill>
                  <a:schemeClr val="bg1"/>
                </a:solidFill>
              </a:rPr>
            </a:br>
            <a:br>
              <a:rPr lang="en-GB" sz="2800" dirty="0">
                <a:solidFill>
                  <a:schemeClr val="bg1"/>
                </a:solidFill>
              </a:rPr>
            </a:br>
            <a:endParaRPr lang="en-GB" sz="1000" dirty="0">
              <a:solidFill>
                <a:schemeClr val="bg1"/>
              </a:solidFill>
            </a:endParaRPr>
          </a:p>
          <a:p>
            <a:r>
              <a:rPr lang="en-GB" sz="2800" dirty="0">
                <a:solidFill>
                  <a:schemeClr val="bg1"/>
                </a:solidFill>
              </a:rPr>
              <a:t>This meeting will also verify that all required documents, including the off-the-job training tracker, portfolio mapping and employer reference, have been completed.</a:t>
            </a:r>
          </a:p>
        </p:txBody>
      </p:sp>
    </p:spTree>
    <p:extLst>
      <p:ext uri="{BB962C8B-B14F-4D97-AF65-F5344CB8AC3E}">
        <p14:creationId xmlns:p14="http://schemas.microsoft.com/office/powerpoint/2010/main" val="2308384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727022"/>
            <a:ext cx="7982262" cy="3702571"/>
          </a:xfrm>
          <a:prstGeom prst="rect">
            <a:avLst/>
          </a:prstGeom>
          <a:noFill/>
        </p:spPr>
        <p:txBody>
          <a:bodyPr wrap="none" lIns="0" tIns="0" rIns="0" bIns="0" rtlCol="0">
            <a:noAutofit/>
          </a:bodyPr>
          <a:lstStyle/>
          <a:p>
            <a:pPr algn="ctr"/>
            <a:r>
              <a:rPr lang="en-GB" sz="18000" b="1" dirty="0">
                <a:solidFill>
                  <a:schemeClr val="bg1"/>
                </a:solidFill>
              </a:rPr>
              <a:t>EPA</a:t>
            </a:r>
          </a:p>
          <a:p>
            <a:pPr algn="ctr"/>
            <a:r>
              <a:rPr lang="en-GB" sz="6000" b="1" dirty="0">
                <a:solidFill>
                  <a:schemeClr val="bg1"/>
                </a:solidFill>
              </a:rPr>
              <a:t>End Point Assessment </a:t>
            </a:r>
          </a:p>
        </p:txBody>
      </p:sp>
    </p:spTree>
    <p:extLst>
      <p:ext uri="{BB962C8B-B14F-4D97-AF65-F5344CB8AC3E}">
        <p14:creationId xmlns:p14="http://schemas.microsoft.com/office/powerpoint/2010/main" val="3569445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98408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ycle with people outline">
            <a:extLst>
              <a:ext uri="{FF2B5EF4-FFF2-40B4-BE49-F238E27FC236}">
                <a16:creationId xmlns:a16="http://schemas.microsoft.com/office/drawing/2014/main" id="{982BBC20-37A7-9555-AE28-AE1933287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24" y="-179278"/>
            <a:ext cx="5236234" cy="5236234"/>
          </a:xfrm>
          <a:prstGeom prst="rect">
            <a:avLst/>
          </a:prstGeom>
        </p:spPr>
      </p:pic>
      <p:sp>
        <p:nvSpPr>
          <p:cNvPr id="5" name="TextBox 4">
            <a:extLst>
              <a:ext uri="{FF2B5EF4-FFF2-40B4-BE49-F238E27FC236}">
                <a16:creationId xmlns:a16="http://schemas.microsoft.com/office/drawing/2014/main" id="{09B88D25-E095-A57A-59F2-E7506CAED997}"/>
              </a:ext>
            </a:extLst>
          </p:cNvPr>
          <p:cNvSpPr txBox="1"/>
          <p:nvPr/>
        </p:nvSpPr>
        <p:spPr>
          <a:xfrm>
            <a:off x="4226942" y="532641"/>
            <a:ext cx="7599871" cy="4524315"/>
          </a:xfrm>
          <a:prstGeom prst="rect">
            <a:avLst/>
          </a:prstGeom>
          <a:noFill/>
        </p:spPr>
        <p:txBody>
          <a:bodyPr wrap="square">
            <a:spAutoFit/>
          </a:bodyPr>
          <a:lstStyle/>
          <a:p>
            <a:pPr marL="457200"/>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"The presentation is a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structured discussion between the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apprentice</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and their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university lecturer/s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and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employer</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focusing on the outcomes of the synoptic project</a:t>
            </a:r>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It covers both what the apprentice has done, the standard of their work, and how they have done it."</a:t>
            </a:r>
            <a:b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br>
            <a:endParaRPr lang="en-GB" sz="3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012E3B8-1394-C062-E623-330609E4C49C}"/>
              </a:ext>
            </a:extLst>
          </p:cNvPr>
          <p:cNvSpPr txBox="1"/>
          <p:nvPr/>
        </p:nvSpPr>
        <p:spPr>
          <a:xfrm>
            <a:off x="8721306" y="4807376"/>
            <a:ext cx="3217651" cy="369332"/>
          </a:xfrm>
          <a:prstGeom prst="rect">
            <a:avLst/>
          </a:prstGeom>
          <a:noFill/>
        </p:spPr>
        <p:txBody>
          <a:bodyPr wrap="square">
            <a:spAutoFit/>
          </a:bodyPr>
          <a:lstStyle/>
          <a:p>
            <a:pPr algn="r"/>
            <a:r>
              <a:rPr lang="en-GB" dirty="0">
                <a:solidFill>
                  <a:schemeClr val="bg1"/>
                </a:solidFill>
              </a:rPr>
              <a:t>The Presentation (P.7 2.2.3) </a:t>
            </a:r>
          </a:p>
        </p:txBody>
      </p:sp>
      <p:sp>
        <p:nvSpPr>
          <p:cNvPr id="9" name="TextBox 8">
            <a:extLst>
              <a:ext uri="{FF2B5EF4-FFF2-40B4-BE49-F238E27FC236}">
                <a16:creationId xmlns:a16="http://schemas.microsoft.com/office/drawing/2014/main" id="{FB2B913F-DA65-04CC-5E8E-B12890659897}"/>
              </a:ext>
            </a:extLst>
          </p:cNvPr>
          <p:cNvSpPr txBox="1"/>
          <p:nvPr/>
        </p:nvSpPr>
        <p:spPr>
          <a:xfrm>
            <a:off x="897148" y="5665792"/>
            <a:ext cx="10791645" cy="400110"/>
          </a:xfrm>
          <a:prstGeom prst="rect">
            <a:avLst/>
          </a:prstGeom>
          <a:noFill/>
        </p:spPr>
        <p:txBody>
          <a:bodyPr wrap="square">
            <a:spAutoFit/>
          </a:bodyPr>
          <a:lstStyle/>
          <a:p>
            <a:r>
              <a:rPr lang="en-GB" sz="1000" b="1"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INSTITUTE FOR APPRENTICESHIPS.ORG, 2015</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DIGITAL INDUSTRIES -ASSESSMENT PLAN DIGITAL &amp; TECHNOLOGY SOLUTIONS PROFESSIONAL BSC (Hons) Digital &amp; Technology Solutions [viewed 14 February 2025]. Available from: </a:t>
            </a:r>
            <a:r>
              <a:rPr lang="en-GB" sz="1000" u="sng"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https://www.instituteforapprenticeships.org/media/1073/digital_and_technology_solutions_professional.pdf</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a:t>
            </a:r>
            <a:endParaRPr lang="en-GB"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F6418FD-387C-9271-2D63-51CE29968A2A}"/>
              </a:ext>
            </a:extLst>
          </p:cNvPr>
          <p:cNvSpPr txBox="1"/>
          <p:nvPr/>
        </p:nvSpPr>
        <p:spPr>
          <a:xfrm>
            <a:off x="643736" y="4337914"/>
            <a:ext cx="958291" cy="318381"/>
          </a:xfrm>
          <a:prstGeom prst="rect">
            <a:avLst/>
          </a:prstGeom>
          <a:solidFill>
            <a:srgbClr val="FFC000"/>
          </a:solidFill>
        </p:spPr>
        <p:txBody>
          <a:bodyPr wrap="none" lIns="0" tIns="0" rIns="0" bIns="0" rtlCol="0">
            <a:noAutofit/>
          </a:bodyPr>
          <a:lstStyle/>
          <a:p>
            <a:pPr algn="ctr"/>
            <a:r>
              <a:rPr lang="en-GB" b="1" dirty="0"/>
              <a:t>Tutor</a:t>
            </a:r>
          </a:p>
        </p:txBody>
      </p:sp>
      <p:sp>
        <p:nvSpPr>
          <p:cNvPr id="4" name="TextBox 3">
            <a:extLst>
              <a:ext uri="{FF2B5EF4-FFF2-40B4-BE49-F238E27FC236}">
                <a16:creationId xmlns:a16="http://schemas.microsoft.com/office/drawing/2014/main" id="{4EC3587A-184C-A590-B539-162881ACDBBF}"/>
              </a:ext>
            </a:extLst>
          </p:cNvPr>
          <p:cNvSpPr txBox="1"/>
          <p:nvPr/>
        </p:nvSpPr>
        <p:spPr>
          <a:xfrm>
            <a:off x="2987363" y="4337914"/>
            <a:ext cx="1127435" cy="318381"/>
          </a:xfrm>
          <a:prstGeom prst="rect">
            <a:avLst/>
          </a:prstGeom>
          <a:solidFill>
            <a:srgbClr val="FFC000"/>
          </a:solidFill>
        </p:spPr>
        <p:txBody>
          <a:bodyPr wrap="none" lIns="0" tIns="0" rIns="0" bIns="0" rtlCol="0">
            <a:noAutofit/>
          </a:bodyPr>
          <a:lstStyle/>
          <a:p>
            <a:pPr algn="ctr"/>
            <a:r>
              <a:rPr lang="en-GB" b="1" dirty="0"/>
              <a:t>Employer</a:t>
            </a:r>
          </a:p>
        </p:txBody>
      </p:sp>
      <p:sp>
        <p:nvSpPr>
          <p:cNvPr id="6" name="TextBox 5">
            <a:extLst>
              <a:ext uri="{FF2B5EF4-FFF2-40B4-BE49-F238E27FC236}">
                <a16:creationId xmlns:a16="http://schemas.microsoft.com/office/drawing/2014/main" id="{B1EEF980-9FB4-F696-4625-A379C55066B8}"/>
              </a:ext>
            </a:extLst>
          </p:cNvPr>
          <p:cNvSpPr txBox="1"/>
          <p:nvPr/>
        </p:nvSpPr>
        <p:spPr>
          <a:xfrm>
            <a:off x="1602027" y="2331635"/>
            <a:ext cx="1373716" cy="318381"/>
          </a:xfrm>
          <a:prstGeom prst="rect">
            <a:avLst/>
          </a:prstGeom>
          <a:solidFill>
            <a:srgbClr val="FFC000"/>
          </a:solidFill>
        </p:spPr>
        <p:txBody>
          <a:bodyPr wrap="none" lIns="0" tIns="0" rIns="0" bIns="0" rtlCol="0">
            <a:noAutofit/>
          </a:bodyPr>
          <a:lstStyle/>
          <a:p>
            <a:pPr algn="ctr"/>
            <a:r>
              <a:rPr lang="en-GB" b="1" dirty="0"/>
              <a:t>EPA Assessor</a:t>
            </a:r>
          </a:p>
        </p:txBody>
      </p:sp>
    </p:spTree>
    <p:extLst>
      <p:ext uri="{BB962C8B-B14F-4D97-AF65-F5344CB8AC3E}">
        <p14:creationId xmlns:p14="http://schemas.microsoft.com/office/powerpoint/2010/main" val="340011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DBADBE-6AA6-919D-4A85-1193665D2766}"/>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24</a:t>
            </a:fld>
            <a:endParaRPr lang="en-US"/>
          </a:p>
        </p:txBody>
      </p:sp>
      <p:sp>
        <p:nvSpPr>
          <p:cNvPr id="5" name="TextBox 4">
            <a:extLst>
              <a:ext uri="{FF2B5EF4-FFF2-40B4-BE49-F238E27FC236}">
                <a16:creationId xmlns:a16="http://schemas.microsoft.com/office/drawing/2014/main" id="{0B4E24CC-7CCF-BAEF-37F9-DACB3A82EEA6}"/>
              </a:ext>
            </a:extLst>
          </p:cNvPr>
          <p:cNvSpPr txBox="1"/>
          <p:nvPr/>
        </p:nvSpPr>
        <p:spPr>
          <a:xfrm>
            <a:off x="587375" y="459067"/>
            <a:ext cx="10133768" cy="5201424"/>
          </a:xfrm>
          <a:prstGeom prst="rect">
            <a:avLst/>
          </a:prstGeom>
          <a:noFill/>
        </p:spPr>
        <p:txBody>
          <a:bodyPr wrap="square">
            <a:spAutoFit/>
          </a:bodyPr>
          <a:lstStyle/>
          <a:p>
            <a:r>
              <a:rPr lang="en-GB" sz="4400" b="1" dirty="0">
                <a:solidFill>
                  <a:schemeClr val="bg1"/>
                </a:solidFill>
              </a:rPr>
              <a:t>EPA Assessor</a:t>
            </a:r>
            <a:br>
              <a:rPr lang="en-GB" sz="3200" b="1" dirty="0">
                <a:solidFill>
                  <a:schemeClr val="bg1"/>
                </a:solidFill>
              </a:rPr>
            </a:br>
            <a:r>
              <a:rPr lang="en-GB" sz="3200" b="1" dirty="0">
                <a:solidFill>
                  <a:schemeClr val="bg1"/>
                </a:solidFill>
              </a:rPr>
              <a:t>T</a:t>
            </a:r>
            <a:r>
              <a:rPr lang="en-GB" sz="3200" b="0" i="0" dirty="0">
                <a:solidFill>
                  <a:schemeClr val="bg1"/>
                </a:solidFill>
                <a:effectLst/>
              </a:rPr>
              <a:t>he EPA assessor will already have access to the Apprentice’s Synoptic </a:t>
            </a:r>
            <a:r>
              <a:rPr lang="en-GB" sz="3200" dirty="0">
                <a:solidFill>
                  <a:schemeClr val="bg1"/>
                </a:solidFill>
              </a:rPr>
              <a:t>P</a:t>
            </a:r>
            <a:r>
              <a:rPr lang="en-GB" sz="3200" b="0" i="0" dirty="0">
                <a:solidFill>
                  <a:schemeClr val="bg1"/>
                </a:solidFill>
                <a:effectLst/>
              </a:rPr>
              <a:t>roject </a:t>
            </a:r>
            <a:r>
              <a:rPr lang="en-GB" sz="3200" dirty="0">
                <a:solidFill>
                  <a:schemeClr val="bg1"/>
                </a:solidFill>
              </a:rPr>
              <a:t>R</a:t>
            </a:r>
            <a:r>
              <a:rPr lang="en-GB" sz="3200" b="0" i="0" dirty="0">
                <a:solidFill>
                  <a:schemeClr val="bg1"/>
                </a:solidFill>
                <a:effectLst/>
              </a:rPr>
              <a:t>eport. They will need to formulate questions about the project, either using the provided question bank or by creating their own.</a:t>
            </a:r>
          </a:p>
          <a:p>
            <a:br>
              <a:rPr lang="en-GB" sz="3200" dirty="0">
                <a:solidFill>
                  <a:schemeClr val="bg1"/>
                </a:solidFill>
              </a:rPr>
            </a:br>
            <a:r>
              <a:rPr lang="en-GB" sz="3200" b="0" i="0" dirty="0">
                <a:solidFill>
                  <a:schemeClr val="bg1"/>
                </a:solidFill>
                <a:effectLst/>
              </a:rPr>
              <a:t>The Assessor will ask between 4 and 6 questions. </a:t>
            </a:r>
            <a:br>
              <a:rPr lang="en-GB" sz="3200" b="0" i="0" dirty="0">
                <a:solidFill>
                  <a:schemeClr val="bg1"/>
                </a:solidFill>
                <a:effectLst/>
              </a:rPr>
            </a:br>
            <a:r>
              <a:rPr lang="en-GB" sz="3200" b="0" i="0" dirty="0">
                <a:solidFill>
                  <a:schemeClr val="bg1"/>
                </a:solidFill>
                <a:effectLst/>
              </a:rPr>
              <a:t>They can also ask follow-up questions, provided</a:t>
            </a:r>
            <a:br>
              <a:rPr lang="en-GB" sz="3200" b="0" i="0" dirty="0">
                <a:solidFill>
                  <a:schemeClr val="bg1"/>
                </a:solidFill>
                <a:effectLst/>
              </a:rPr>
            </a:br>
            <a:r>
              <a:rPr lang="en-GB" sz="3200" b="0" i="0" dirty="0">
                <a:solidFill>
                  <a:schemeClr val="bg1"/>
                </a:solidFill>
                <a:effectLst/>
              </a:rPr>
              <a:t>that all questioning and discussion are completed </a:t>
            </a:r>
            <a:br>
              <a:rPr lang="en-GB" sz="3200" b="0" i="0" dirty="0">
                <a:solidFill>
                  <a:schemeClr val="bg1"/>
                </a:solidFill>
                <a:effectLst/>
              </a:rPr>
            </a:br>
            <a:r>
              <a:rPr lang="en-GB" sz="3200" b="0" i="0" dirty="0">
                <a:solidFill>
                  <a:schemeClr val="bg1"/>
                </a:solidFill>
                <a:effectLst/>
              </a:rPr>
              <a:t>within the allocated time frame</a:t>
            </a:r>
            <a:endParaRPr lang="en-GB" sz="3200" dirty="0">
              <a:solidFill>
                <a:schemeClr val="bg1"/>
              </a:solidFill>
            </a:endParaRPr>
          </a:p>
        </p:txBody>
      </p:sp>
      <p:pic>
        <p:nvPicPr>
          <p:cNvPr id="8" name="Graphic 7" descr="Vlog outline">
            <a:extLst>
              <a:ext uri="{FF2B5EF4-FFF2-40B4-BE49-F238E27FC236}">
                <a16:creationId xmlns:a16="http://schemas.microsoft.com/office/drawing/2014/main" id="{1D6F8BE6-9F0E-D3F2-B9F0-70A3D3BB1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625015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EF67B-A797-8C79-691A-E1BC878660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296E8C-F361-5AA3-F2E8-5F2C763378DC}"/>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25</a:t>
            </a:fld>
            <a:endParaRPr lang="en-US"/>
          </a:p>
        </p:txBody>
      </p:sp>
      <p:sp>
        <p:nvSpPr>
          <p:cNvPr id="5" name="TextBox 4">
            <a:extLst>
              <a:ext uri="{FF2B5EF4-FFF2-40B4-BE49-F238E27FC236}">
                <a16:creationId xmlns:a16="http://schemas.microsoft.com/office/drawing/2014/main" id="{FC2D8296-AE4B-B447-C797-E6A427E4E63E}"/>
              </a:ext>
            </a:extLst>
          </p:cNvPr>
          <p:cNvSpPr txBox="1"/>
          <p:nvPr/>
        </p:nvSpPr>
        <p:spPr>
          <a:xfrm>
            <a:off x="587375" y="587659"/>
            <a:ext cx="10133768" cy="4708981"/>
          </a:xfrm>
          <a:prstGeom prst="rect">
            <a:avLst/>
          </a:prstGeom>
          <a:noFill/>
        </p:spPr>
        <p:txBody>
          <a:bodyPr wrap="square">
            <a:spAutoFit/>
          </a:bodyPr>
          <a:lstStyle/>
          <a:p>
            <a:r>
              <a:rPr lang="en-GB" sz="4400" b="1" dirty="0">
                <a:solidFill>
                  <a:schemeClr val="bg1"/>
                </a:solidFill>
              </a:rPr>
              <a:t>Employer Reference</a:t>
            </a:r>
            <a:br>
              <a:rPr lang="en-GB" sz="3200" b="1" dirty="0">
                <a:solidFill>
                  <a:schemeClr val="bg1"/>
                </a:solidFill>
              </a:rPr>
            </a:br>
            <a:r>
              <a:rPr lang="en-GB" sz="3200" dirty="0">
                <a:solidFill>
                  <a:schemeClr val="bg1"/>
                </a:solidFill>
              </a:rPr>
              <a:t>The assessment of the Synoptic Project should include the </a:t>
            </a:r>
            <a:r>
              <a:rPr lang="en-GB" sz="3200" b="1" dirty="0">
                <a:solidFill>
                  <a:schemeClr val="bg1"/>
                </a:solidFill>
              </a:rPr>
              <a:t>employer’s evaluation against the common criteria.</a:t>
            </a:r>
            <a:r>
              <a:rPr lang="en-GB" sz="3200" dirty="0">
                <a:solidFill>
                  <a:schemeClr val="bg1"/>
                </a:solidFill>
              </a:rPr>
              <a:t> This will be documented in the </a:t>
            </a:r>
            <a:r>
              <a:rPr lang="en-GB" sz="3200" b="1" dirty="0">
                <a:solidFill>
                  <a:schemeClr val="bg1"/>
                </a:solidFill>
              </a:rPr>
              <a:t>Employer's Reference</a:t>
            </a:r>
            <a:r>
              <a:rPr lang="en-GB" sz="3200" dirty="0">
                <a:solidFill>
                  <a:schemeClr val="bg1"/>
                </a:solidFill>
              </a:rPr>
              <a:t>, completed and </a:t>
            </a:r>
            <a:r>
              <a:rPr lang="en-GB" sz="3200" b="1" dirty="0">
                <a:solidFill>
                  <a:schemeClr val="bg1"/>
                </a:solidFill>
              </a:rPr>
              <a:t>signed off before the EPA Presentation. </a:t>
            </a:r>
            <a:br>
              <a:rPr lang="en-GB" sz="3200" b="1" dirty="0">
                <a:solidFill>
                  <a:schemeClr val="bg1"/>
                </a:solidFill>
              </a:rPr>
            </a:br>
            <a:br>
              <a:rPr lang="en-GB" sz="3200" b="1" dirty="0">
                <a:solidFill>
                  <a:schemeClr val="bg1"/>
                </a:solidFill>
              </a:rPr>
            </a:br>
            <a:r>
              <a:rPr lang="en-GB" sz="3200" b="1" dirty="0">
                <a:solidFill>
                  <a:schemeClr val="bg1"/>
                </a:solidFill>
              </a:rPr>
              <a:t>This will be discussed when working out the final </a:t>
            </a:r>
            <a:br>
              <a:rPr lang="en-GB" sz="3200" b="1" dirty="0">
                <a:solidFill>
                  <a:schemeClr val="bg1"/>
                </a:solidFill>
              </a:rPr>
            </a:br>
            <a:r>
              <a:rPr lang="en-GB" sz="3200" b="1" dirty="0">
                <a:solidFill>
                  <a:schemeClr val="bg1"/>
                </a:solidFill>
              </a:rPr>
              <a:t>grade and feedback in the assessment meeting</a:t>
            </a:r>
            <a:br>
              <a:rPr lang="en-GB" sz="3200" b="1" dirty="0">
                <a:solidFill>
                  <a:schemeClr val="bg1"/>
                </a:solidFill>
              </a:rPr>
            </a:br>
            <a:r>
              <a:rPr lang="en-GB" sz="3200" b="1" dirty="0">
                <a:solidFill>
                  <a:schemeClr val="bg1"/>
                </a:solidFill>
              </a:rPr>
              <a:t>following the EPA presentation</a:t>
            </a:r>
          </a:p>
        </p:txBody>
      </p:sp>
      <p:pic>
        <p:nvPicPr>
          <p:cNvPr id="8" name="Graphic 7" descr="Vlog outline">
            <a:extLst>
              <a:ext uri="{FF2B5EF4-FFF2-40B4-BE49-F238E27FC236}">
                <a16:creationId xmlns:a16="http://schemas.microsoft.com/office/drawing/2014/main" id="{3266346F-7FB0-79F1-74DB-A08EDE1B0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547559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F9848-96FF-1743-07A1-91C73B8D33F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C8CEAC-A07C-B1BF-1F47-960B9223B338}"/>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26</a:t>
            </a:fld>
            <a:endParaRPr lang="en-US"/>
          </a:p>
        </p:txBody>
      </p:sp>
      <p:sp>
        <p:nvSpPr>
          <p:cNvPr id="5" name="TextBox 4">
            <a:extLst>
              <a:ext uri="{FF2B5EF4-FFF2-40B4-BE49-F238E27FC236}">
                <a16:creationId xmlns:a16="http://schemas.microsoft.com/office/drawing/2014/main" id="{0535AB45-44B3-7547-77FC-20C1512525A0}"/>
              </a:ext>
            </a:extLst>
          </p:cNvPr>
          <p:cNvSpPr txBox="1"/>
          <p:nvPr/>
        </p:nvSpPr>
        <p:spPr>
          <a:xfrm>
            <a:off x="587375" y="587659"/>
            <a:ext cx="10133768" cy="5324535"/>
          </a:xfrm>
          <a:prstGeom prst="rect">
            <a:avLst/>
          </a:prstGeom>
          <a:noFill/>
        </p:spPr>
        <p:txBody>
          <a:bodyPr wrap="square">
            <a:spAutoFit/>
          </a:bodyPr>
          <a:lstStyle/>
          <a:p>
            <a:r>
              <a:rPr lang="en-GB" sz="4400" b="1" dirty="0">
                <a:solidFill>
                  <a:schemeClr val="bg1"/>
                </a:solidFill>
              </a:rPr>
              <a:t>Support Tutor Assessment</a:t>
            </a:r>
            <a:br>
              <a:rPr lang="en-GB" sz="3200" b="1" dirty="0">
                <a:solidFill>
                  <a:schemeClr val="bg1"/>
                </a:solidFill>
              </a:rPr>
            </a:br>
            <a:r>
              <a:rPr lang="en-GB" sz="3200" dirty="0">
                <a:solidFill>
                  <a:schemeClr val="bg1"/>
                </a:solidFill>
              </a:rPr>
              <a:t> Support tutor will also evaluate and assess the Apprentice Synoptic Report and Presentation and will have available appropriate documentation to discuss and help finalise final grade at the EPA assessment meeting following on from the EPA Presentation.</a:t>
            </a:r>
            <a:br>
              <a:rPr lang="en-GB" sz="3200" dirty="0">
                <a:solidFill>
                  <a:schemeClr val="bg1"/>
                </a:solidFill>
              </a:rPr>
            </a:br>
            <a:endParaRPr lang="en-GB" sz="3200" dirty="0">
              <a:solidFill>
                <a:schemeClr val="bg1"/>
              </a:solidFill>
            </a:endParaRPr>
          </a:p>
          <a:p>
            <a:endParaRPr lang="en-GB" sz="3200" dirty="0">
              <a:solidFill>
                <a:schemeClr val="bg1"/>
              </a:solidFill>
            </a:endParaRPr>
          </a:p>
          <a:p>
            <a:br>
              <a:rPr lang="en-GB" sz="3200" dirty="0">
                <a:solidFill>
                  <a:schemeClr val="bg1"/>
                </a:solidFill>
              </a:rPr>
            </a:br>
            <a:r>
              <a:rPr lang="en-GB" sz="2000" b="1" dirty="0">
                <a:solidFill>
                  <a:srgbClr val="FFC000"/>
                </a:solidFill>
              </a:rPr>
              <a:t>This will fill fulfil the university’s regulations on having</a:t>
            </a:r>
            <a:br>
              <a:rPr lang="en-GB" sz="2000" b="1" dirty="0">
                <a:solidFill>
                  <a:srgbClr val="FFC000"/>
                </a:solidFill>
              </a:rPr>
            </a:br>
            <a:r>
              <a:rPr lang="en-GB" sz="2000" b="1" dirty="0">
                <a:solidFill>
                  <a:srgbClr val="FFC000"/>
                </a:solidFill>
              </a:rPr>
              <a:t>two graders on a 40-Credit module assessment</a:t>
            </a:r>
          </a:p>
        </p:txBody>
      </p:sp>
      <p:pic>
        <p:nvPicPr>
          <p:cNvPr id="8" name="Graphic 7" descr="Vlog outline">
            <a:extLst>
              <a:ext uri="{FF2B5EF4-FFF2-40B4-BE49-F238E27FC236}">
                <a16:creationId xmlns:a16="http://schemas.microsoft.com/office/drawing/2014/main" id="{108B3247-9047-655C-2D70-0B5454A2E9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3141860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A9360-BCF3-26FD-1122-937796AFB54D}"/>
              </a:ext>
            </a:extLst>
          </p:cNvPr>
          <p:cNvSpPr txBox="1"/>
          <p:nvPr/>
        </p:nvSpPr>
        <p:spPr>
          <a:xfrm>
            <a:off x="691551" y="427354"/>
            <a:ext cx="10808897" cy="4993675"/>
          </a:xfrm>
          <a:prstGeom prst="rect">
            <a:avLst/>
          </a:prstGeom>
          <a:noFill/>
        </p:spPr>
        <p:txBody>
          <a:bodyPr wrap="square">
            <a:spAutoFit/>
          </a:bodyPr>
          <a:lstStyle/>
          <a:p>
            <a:r>
              <a:rPr lang="en-GB" sz="2800" kern="0" spc="15" dirty="0">
                <a:solidFill>
                  <a:schemeClr val="bg1"/>
                </a:solidFill>
                <a:effectLst/>
                <a:ea typeface="Times New Roman" panose="02020603050405020304" pitchFamily="18" charset="0"/>
                <a:cs typeface="Times New Roman" panose="02020603050405020304" pitchFamily="18" charset="0"/>
              </a:rPr>
              <a:t>The EPA </a:t>
            </a:r>
            <a:r>
              <a:rPr lang="en-GB" sz="2800" kern="0" spc="15" dirty="0">
                <a:solidFill>
                  <a:schemeClr val="bg1"/>
                </a:solidFill>
                <a:ea typeface="Times New Roman" panose="02020603050405020304" pitchFamily="18" charset="0"/>
                <a:cs typeface="Times New Roman" panose="02020603050405020304" pitchFamily="18" charset="0"/>
              </a:rPr>
              <a:t>P</a:t>
            </a:r>
            <a:r>
              <a:rPr lang="en-GB" sz="2800" kern="0" spc="15" dirty="0">
                <a:solidFill>
                  <a:schemeClr val="bg1"/>
                </a:solidFill>
                <a:effectLst/>
                <a:ea typeface="Times New Roman" panose="02020603050405020304" pitchFamily="18" charset="0"/>
                <a:cs typeface="Times New Roman" panose="02020603050405020304" pitchFamily="18" charset="0"/>
              </a:rPr>
              <a:t>resentation serves to demonstrate how the apprentice has approached and achieved the project. It aims to explore the apprentices' process including problem solving and overall work, and must:</a:t>
            </a:r>
            <a:br>
              <a:rPr lang="en-GB" sz="2800" kern="0" spc="15" dirty="0">
                <a:solidFill>
                  <a:schemeClr val="bg1"/>
                </a:solidFill>
                <a:effectLst/>
                <a:ea typeface="Times New Roman" panose="02020603050405020304" pitchFamily="18" charset="0"/>
                <a:cs typeface="Times New Roman" panose="02020603050405020304" pitchFamily="18" charset="0"/>
              </a:rPr>
            </a:br>
            <a:endParaRPr lang="en-GB" sz="105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Review the project's aims and results.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Demonstrate the standard of work.</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Explain the approach and address issues.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Clarify any questions from </a:t>
            </a:r>
            <a:r>
              <a:rPr lang="en-GB" sz="2800" b="1" kern="0" spc="15" dirty="0">
                <a:solidFill>
                  <a:schemeClr val="bg1"/>
                </a:solidFill>
                <a:effectLst/>
                <a:ea typeface="Times New Roman" panose="02020603050405020304" pitchFamily="18" charset="0"/>
                <a:cs typeface="Times New Roman" panose="02020603050405020304" pitchFamily="18" charset="0"/>
              </a:rPr>
              <a:t>university/employer</a:t>
            </a:r>
            <a:r>
              <a:rPr lang="en-GB" sz="2800" kern="0" spc="15" dirty="0">
                <a:solidFill>
                  <a:schemeClr val="bg1"/>
                </a:solidFill>
                <a:effectLst/>
                <a:ea typeface="Times New Roman" panose="02020603050405020304" pitchFamily="18" charset="0"/>
                <a:cs typeface="Times New Roman" panose="02020603050405020304" pitchFamily="18" charset="0"/>
              </a:rPr>
              <a:t>.</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Confirm interpersonal and behavioural skills.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Be </a:t>
            </a:r>
            <a:r>
              <a:rPr lang="en-GB" sz="2800" b="1" kern="0" spc="15" dirty="0">
                <a:solidFill>
                  <a:schemeClr val="bg1"/>
                </a:solidFill>
                <a:effectLst/>
                <a:ea typeface="Times New Roman" panose="02020603050405020304" pitchFamily="18" charset="0"/>
                <a:cs typeface="Times New Roman" panose="02020603050405020304" pitchFamily="18" charset="0"/>
              </a:rPr>
              <a:t>assessed as part of the overall project assessment </a:t>
            </a:r>
            <a:r>
              <a:rPr lang="en-GB" sz="2800" kern="0" spc="15" dirty="0">
                <a:solidFill>
                  <a:schemeClr val="bg1"/>
                </a:solidFill>
                <a:effectLst/>
                <a:ea typeface="Times New Roman" panose="02020603050405020304" pitchFamily="18" charset="0"/>
                <a:cs typeface="Times New Roman" panose="02020603050405020304" pitchFamily="18" charset="0"/>
              </a:rPr>
              <a:t>and inform the degree award.</a:t>
            </a:r>
            <a:endParaRPr lang="en-GB" sz="2800" kern="100" dirty="0">
              <a:solidFill>
                <a:schemeClr val="bg1"/>
              </a:solidFill>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8701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
        <p:nvSpPr>
          <p:cNvPr id="6" name="TextBox 5">
            <a:extLst>
              <a:ext uri="{FF2B5EF4-FFF2-40B4-BE49-F238E27FC236}">
                <a16:creationId xmlns:a16="http://schemas.microsoft.com/office/drawing/2014/main" id="{9283DD57-D8C7-188F-9FE4-C8BC61757EE0}"/>
              </a:ext>
            </a:extLst>
          </p:cNvPr>
          <p:cNvSpPr txBox="1"/>
          <p:nvPr/>
        </p:nvSpPr>
        <p:spPr>
          <a:xfrm>
            <a:off x="535098" y="134431"/>
            <a:ext cx="11121803" cy="5801588"/>
          </a:xfrm>
          <a:prstGeom prst="rect">
            <a:avLst/>
          </a:prstGeom>
          <a:noFill/>
        </p:spPr>
        <p:txBody>
          <a:bodyPr wrap="square">
            <a:spAutoFit/>
          </a:bodyPr>
          <a:lstStyle/>
          <a:p>
            <a:r>
              <a:rPr lang="en-GB" sz="3200" b="1" dirty="0">
                <a:solidFill>
                  <a:schemeClr val="bg1"/>
                </a:solidFill>
              </a:rPr>
              <a:t>Project Presentation Format</a:t>
            </a:r>
          </a:p>
          <a:p>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Can be conducted face-to-face or online (Photo ID required)</a:t>
            </a:r>
            <a:br>
              <a:rPr lang="en-GB" sz="3100" dirty="0">
                <a:solidFill>
                  <a:schemeClr val="bg1"/>
                </a:solidFill>
              </a:rPr>
            </a:b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A </a:t>
            </a:r>
            <a:r>
              <a:rPr lang="en-GB" sz="3100" b="1" dirty="0">
                <a:solidFill>
                  <a:schemeClr val="bg1"/>
                </a:solidFill>
              </a:rPr>
              <a:t>conflict-of-interest</a:t>
            </a:r>
            <a:r>
              <a:rPr lang="en-GB" sz="3100" dirty="0">
                <a:solidFill>
                  <a:schemeClr val="bg1"/>
                </a:solidFill>
              </a:rPr>
              <a:t> form must be completed to confirm that the Apprentice and Assessor do not know each other</a:t>
            </a:r>
          </a:p>
          <a:p>
            <a:pPr marL="457200" indent="-457200">
              <a:buFont typeface="Arial" panose="020B0604020202020204" pitchFamily="34" charset="0"/>
              <a:buChar char="•"/>
            </a:pP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The Apprentice will </a:t>
            </a:r>
            <a:r>
              <a:rPr lang="en-GB" sz="3100" b="1" dirty="0">
                <a:solidFill>
                  <a:schemeClr val="bg1"/>
                </a:solidFill>
              </a:rPr>
              <a:t>present for 25-30 minutes</a:t>
            </a:r>
            <a:r>
              <a:rPr lang="en-GB" sz="3100" dirty="0">
                <a:solidFill>
                  <a:schemeClr val="bg1"/>
                </a:solidFill>
              </a:rPr>
              <a:t>, followed by a </a:t>
            </a:r>
            <a:r>
              <a:rPr lang="en-GB" sz="3100" b="1" dirty="0">
                <a:solidFill>
                  <a:schemeClr val="bg1"/>
                </a:solidFill>
              </a:rPr>
              <a:t>Q&amp;A session </a:t>
            </a:r>
            <a:r>
              <a:rPr lang="en-GB" sz="3100" dirty="0">
                <a:solidFill>
                  <a:schemeClr val="bg1"/>
                </a:solidFill>
              </a:rPr>
              <a:t>within a </a:t>
            </a:r>
            <a:r>
              <a:rPr lang="en-GB" sz="3100" b="1" dirty="0">
                <a:solidFill>
                  <a:schemeClr val="bg1"/>
                </a:solidFill>
              </a:rPr>
              <a:t>1-hour time slot</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The Apprentice will leave meeting</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Assessor, Tutor and Employer </a:t>
            </a:r>
            <a:r>
              <a:rPr lang="en-GB" sz="3100" dirty="0">
                <a:solidFill>
                  <a:schemeClr val="bg1"/>
                </a:solidFill>
              </a:rPr>
              <a:t>collaboratively finalise grade and feedback (Report &amp; Feedback)</a:t>
            </a:r>
          </a:p>
          <a:p>
            <a:pPr marL="457200" indent="-457200">
              <a:buFont typeface="Arial" panose="020B0604020202020204" pitchFamily="34" charset="0"/>
              <a:buChar char="•"/>
            </a:pPr>
            <a:endParaRPr lang="en-GB" sz="3100" b="1" dirty="0">
              <a:solidFill>
                <a:schemeClr val="bg1"/>
              </a:solidFill>
            </a:endParaRPr>
          </a:p>
        </p:txBody>
      </p:sp>
    </p:spTree>
    <p:extLst>
      <p:ext uri="{BB962C8B-B14F-4D97-AF65-F5344CB8AC3E}">
        <p14:creationId xmlns:p14="http://schemas.microsoft.com/office/powerpoint/2010/main" val="292645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graduation gown&#10;&#10;Description automatically generated">
            <a:extLst>
              <a:ext uri="{FF2B5EF4-FFF2-40B4-BE49-F238E27FC236}">
                <a16:creationId xmlns:a16="http://schemas.microsoft.com/office/drawing/2014/main" id="{C85C8015-3037-787E-83B9-6BB1CEC614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210734"/>
          </a:xfrm>
          <a:prstGeom prst="rect">
            <a:avLst/>
          </a:prstGeom>
        </p:spPr>
      </p:pic>
      <p:sp>
        <p:nvSpPr>
          <p:cNvPr id="5" name="TextBox 4">
            <a:extLst>
              <a:ext uri="{FF2B5EF4-FFF2-40B4-BE49-F238E27FC236}">
                <a16:creationId xmlns:a16="http://schemas.microsoft.com/office/drawing/2014/main" id="{56E94B55-CF0F-AB8D-2D41-0D8FA66863B3}"/>
              </a:ext>
            </a:extLst>
          </p:cNvPr>
          <p:cNvSpPr txBox="1"/>
          <p:nvPr/>
        </p:nvSpPr>
        <p:spPr>
          <a:xfrm>
            <a:off x="5116429" y="1379439"/>
            <a:ext cx="6469981" cy="2554545"/>
          </a:xfrm>
          <a:prstGeom prst="rect">
            <a:avLst/>
          </a:prstGeom>
          <a:noFill/>
        </p:spPr>
        <p:txBody>
          <a:bodyPr wrap="square">
            <a:spAutoFit/>
          </a:bodyPr>
          <a:lstStyle/>
          <a:p>
            <a:r>
              <a:rPr lang="en-GB" sz="8000" b="1" dirty="0">
                <a:solidFill>
                  <a:srgbClr val="000000"/>
                </a:solidFill>
              </a:rPr>
              <a:t>Assessment</a:t>
            </a:r>
            <a:br>
              <a:rPr lang="en-GB" sz="8000" b="1" dirty="0">
                <a:solidFill>
                  <a:srgbClr val="000000"/>
                </a:solidFill>
              </a:rPr>
            </a:br>
            <a:r>
              <a:rPr lang="en-GB" sz="8000" b="1" dirty="0">
                <a:solidFill>
                  <a:srgbClr val="000000"/>
                </a:solidFill>
              </a:rPr>
              <a:t>&amp; Grading </a:t>
            </a:r>
          </a:p>
        </p:txBody>
      </p:sp>
    </p:spTree>
    <p:extLst>
      <p:ext uri="{BB962C8B-B14F-4D97-AF65-F5344CB8AC3E}">
        <p14:creationId xmlns:p14="http://schemas.microsoft.com/office/powerpoint/2010/main" val="339934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801973"/>
            <a:ext cx="7982262" cy="3702571"/>
          </a:xfrm>
          <a:prstGeom prst="rect">
            <a:avLst/>
          </a:prstGeom>
          <a:noFill/>
        </p:spPr>
        <p:txBody>
          <a:bodyPr wrap="none" lIns="0" tIns="0" rIns="0" bIns="0" rtlCol="0">
            <a:noAutofit/>
          </a:bodyPr>
          <a:lstStyle/>
          <a:p>
            <a:pPr algn="ctr"/>
            <a:r>
              <a:rPr lang="en-GB" sz="18000" b="1" dirty="0">
                <a:solidFill>
                  <a:schemeClr val="bg1"/>
                </a:solidFill>
              </a:rPr>
              <a:t>KSB</a:t>
            </a:r>
          </a:p>
          <a:p>
            <a:pPr algn="ctr"/>
            <a:r>
              <a:rPr lang="en-GB" sz="5600" b="1" dirty="0">
                <a:solidFill>
                  <a:schemeClr val="bg1"/>
                </a:solidFill>
              </a:rPr>
              <a:t>Knowledge, Skills &amp; Behaviours</a:t>
            </a:r>
          </a:p>
        </p:txBody>
      </p:sp>
    </p:spTree>
    <p:extLst>
      <p:ext uri="{BB962C8B-B14F-4D97-AF65-F5344CB8AC3E}">
        <p14:creationId xmlns:p14="http://schemas.microsoft.com/office/powerpoint/2010/main" val="3921372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3F915-4B54-2305-13B8-FAB9B71AD31C}"/>
              </a:ext>
            </a:extLst>
          </p:cNvPr>
          <p:cNvPicPr>
            <a:picLocks noChangeAspect="1"/>
          </p:cNvPicPr>
          <p:nvPr/>
        </p:nvPicPr>
        <p:blipFill>
          <a:blip r:embed="rId2"/>
          <a:stretch>
            <a:fillRect/>
          </a:stretch>
        </p:blipFill>
        <p:spPr>
          <a:xfrm>
            <a:off x="700208" y="3640077"/>
            <a:ext cx="10791582" cy="2261410"/>
          </a:xfrm>
          <a:prstGeom prst="rect">
            <a:avLst/>
          </a:prstGeom>
        </p:spPr>
      </p:pic>
      <p:sp>
        <p:nvSpPr>
          <p:cNvPr id="5" name="TextBox 4">
            <a:extLst>
              <a:ext uri="{FF2B5EF4-FFF2-40B4-BE49-F238E27FC236}">
                <a16:creationId xmlns:a16="http://schemas.microsoft.com/office/drawing/2014/main" id="{B0AABCE7-B707-CA0F-46DB-627D9332D368}"/>
              </a:ext>
            </a:extLst>
          </p:cNvPr>
          <p:cNvSpPr txBox="1"/>
          <p:nvPr/>
        </p:nvSpPr>
        <p:spPr>
          <a:xfrm>
            <a:off x="700208" y="1094265"/>
            <a:ext cx="10791581" cy="2123658"/>
          </a:xfrm>
          <a:prstGeom prst="rect">
            <a:avLst/>
          </a:prstGeom>
          <a:noFill/>
        </p:spPr>
        <p:txBody>
          <a:bodyPr wrap="square">
            <a:spAutoFit/>
          </a:bodyPr>
          <a:lstStyle/>
          <a:p>
            <a:r>
              <a:rPr lang="en-GB" sz="2200" dirty="0">
                <a:solidFill>
                  <a:schemeClr val="bg1"/>
                </a:solidFill>
              </a:rPr>
              <a:t>The Honours degree award and classification is based on </a:t>
            </a:r>
            <a:r>
              <a:rPr lang="en-GB" sz="2200" b="1" dirty="0">
                <a:solidFill>
                  <a:schemeClr val="bg1"/>
                </a:solidFill>
              </a:rPr>
              <a:t>a weighted average mark of the assessed work the apprentice has completed</a:t>
            </a:r>
            <a:r>
              <a:rPr lang="en-GB" sz="2200" dirty="0">
                <a:solidFill>
                  <a:schemeClr val="bg1"/>
                </a:solidFill>
              </a:rPr>
              <a:t>. The </a:t>
            </a:r>
            <a:r>
              <a:rPr lang="en-GB" sz="2200" b="1" dirty="0">
                <a:solidFill>
                  <a:schemeClr val="bg1"/>
                </a:solidFill>
              </a:rPr>
              <a:t>Synoptic Project (40 credits)</a:t>
            </a:r>
            <a:r>
              <a:rPr lang="en-GB" sz="2200" dirty="0">
                <a:solidFill>
                  <a:schemeClr val="bg1"/>
                </a:solidFill>
              </a:rPr>
              <a:t> contributes greatly to the final year marks. Apprentices will be graded using Honours degree classifications for English universities. The national </a:t>
            </a:r>
            <a:r>
              <a:rPr lang="en-GB" sz="2200" b="1" dirty="0">
                <a:solidFill>
                  <a:schemeClr val="bg1"/>
                </a:solidFill>
              </a:rPr>
              <a:t>degree award outcomes are shown below with apprenticeship grading equivalence</a:t>
            </a:r>
            <a:r>
              <a:rPr lang="en-GB" sz="2200" dirty="0">
                <a:solidFill>
                  <a:schemeClr val="bg1"/>
                </a:solidFill>
              </a:rPr>
              <a:t>. These typically are as follows:</a:t>
            </a:r>
          </a:p>
        </p:txBody>
      </p:sp>
      <p:sp>
        <p:nvSpPr>
          <p:cNvPr id="7" name="TextBox 6">
            <a:extLst>
              <a:ext uri="{FF2B5EF4-FFF2-40B4-BE49-F238E27FC236}">
                <a16:creationId xmlns:a16="http://schemas.microsoft.com/office/drawing/2014/main" id="{DF0C7D1B-1B69-E91D-FBF2-E92E7922B175}"/>
              </a:ext>
            </a:extLst>
          </p:cNvPr>
          <p:cNvSpPr txBox="1"/>
          <p:nvPr/>
        </p:nvSpPr>
        <p:spPr>
          <a:xfrm>
            <a:off x="700208" y="371738"/>
            <a:ext cx="6099312" cy="584775"/>
          </a:xfrm>
          <a:prstGeom prst="rect">
            <a:avLst/>
          </a:prstGeom>
          <a:noFill/>
        </p:spPr>
        <p:txBody>
          <a:bodyPr wrap="square">
            <a:spAutoFit/>
          </a:bodyPr>
          <a:lstStyle/>
          <a:p>
            <a:r>
              <a:rPr lang="en-GB" sz="3200" b="1" dirty="0">
                <a:solidFill>
                  <a:schemeClr val="bg1"/>
                </a:solidFill>
              </a:rPr>
              <a:t>Assessment and Grading </a:t>
            </a:r>
          </a:p>
        </p:txBody>
      </p:sp>
    </p:spTree>
    <p:extLst>
      <p:ext uri="{BB962C8B-B14F-4D97-AF65-F5344CB8AC3E}">
        <p14:creationId xmlns:p14="http://schemas.microsoft.com/office/powerpoint/2010/main" val="782163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lculator on a yellow background">
            <a:extLst>
              <a:ext uri="{FF2B5EF4-FFF2-40B4-BE49-F238E27FC236}">
                <a16:creationId xmlns:a16="http://schemas.microsoft.com/office/drawing/2014/main" id="{EEC7B916-13A6-AA66-316C-2C189FAE0835}"/>
              </a:ext>
            </a:extLst>
          </p:cNvPr>
          <p:cNvPicPr>
            <a:picLocks noChangeAspect="1"/>
          </p:cNvPicPr>
          <p:nvPr/>
        </p:nvPicPr>
        <p:blipFill>
          <a:blip r:embed="rId2">
            <a:extLst>
              <a:ext uri="{28A0092B-C50C-407E-A947-70E740481C1C}">
                <a14:useLocalDpi xmlns:a14="http://schemas.microsoft.com/office/drawing/2010/main" val="0"/>
              </a:ext>
            </a:extLst>
          </a:blip>
          <a:srcRect t="15413"/>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43D3AAAD-3B3D-3287-505D-3C79C13F8BA0}"/>
              </a:ext>
            </a:extLst>
          </p:cNvPr>
          <p:cNvSpPr txBox="1"/>
          <p:nvPr/>
        </p:nvSpPr>
        <p:spPr>
          <a:xfrm>
            <a:off x="6220495" y="1184856"/>
            <a:ext cx="5971485" cy="1973687"/>
          </a:xfrm>
          <a:prstGeom prst="rect">
            <a:avLst/>
          </a:prstGeom>
          <a:noFill/>
        </p:spPr>
        <p:txBody>
          <a:bodyPr wrap="none" lIns="0" tIns="0" rIns="0" bIns="0" rtlCol="0">
            <a:noAutofit/>
          </a:bodyPr>
          <a:lstStyle/>
          <a:p>
            <a:pPr algn="l"/>
            <a:r>
              <a:rPr lang="en-GB" sz="7200" b="1" dirty="0"/>
              <a:t>Grade Criteria</a:t>
            </a:r>
            <a:br>
              <a:rPr lang="en-GB" sz="7200" b="1" dirty="0"/>
            </a:br>
            <a:r>
              <a:rPr lang="en-GB" sz="7200" b="1" dirty="0"/>
              <a:t>&amp; Calculation</a:t>
            </a:r>
          </a:p>
        </p:txBody>
      </p:sp>
    </p:spTree>
    <p:extLst>
      <p:ext uri="{BB962C8B-B14F-4D97-AF65-F5344CB8AC3E}">
        <p14:creationId xmlns:p14="http://schemas.microsoft.com/office/powerpoint/2010/main" val="3847681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machine with letters on it">
            <a:extLst>
              <a:ext uri="{FF2B5EF4-FFF2-40B4-BE49-F238E27FC236}">
                <a16:creationId xmlns:a16="http://schemas.microsoft.com/office/drawing/2014/main" id="{97941E44-84E5-E723-F571-D69ABAAA4D3D}"/>
              </a:ext>
            </a:extLst>
          </p:cNvPr>
          <p:cNvPicPr>
            <a:picLocks noChangeAspect="1"/>
          </p:cNvPicPr>
          <p:nvPr/>
        </p:nvPicPr>
        <p:blipFill>
          <a:blip r:embed="rId2">
            <a:extLst>
              <a:ext uri="{28A0092B-C50C-407E-A947-70E740481C1C}">
                <a14:useLocalDpi xmlns:a14="http://schemas.microsoft.com/office/drawing/2010/main" val="0"/>
              </a:ext>
            </a:extLst>
          </a:blip>
          <a:srcRect t="9627" b="6104"/>
          <a:stretch/>
        </p:blipFill>
        <p:spPr>
          <a:xfrm>
            <a:off x="20" y="10"/>
            <a:ext cx="12191980" cy="6857990"/>
          </a:xfrm>
          <a:prstGeom prst="rect">
            <a:avLst/>
          </a:prstGeom>
          <a:noFill/>
        </p:spPr>
      </p:pic>
    </p:spTree>
    <p:extLst>
      <p:ext uri="{BB962C8B-B14F-4D97-AF65-F5344CB8AC3E}">
        <p14:creationId xmlns:p14="http://schemas.microsoft.com/office/powerpoint/2010/main" val="1923509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E2CC6-59BA-3287-5692-C1EC101A488A}"/>
              </a:ext>
            </a:extLst>
          </p:cNvPr>
          <p:cNvPicPr>
            <a:picLocks noChangeAspect="1"/>
          </p:cNvPicPr>
          <p:nvPr/>
        </p:nvPicPr>
        <p:blipFill>
          <a:blip r:embed="rId2"/>
          <a:stretch>
            <a:fillRect/>
          </a:stretch>
        </p:blipFill>
        <p:spPr>
          <a:xfrm>
            <a:off x="107324" y="1756685"/>
            <a:ext cx="11977352" cy="1438534"/>
          </a:xfrm>
          <a:prstGeom prst="rect">
            <a:avLst/>
          </a:prstGeom>
        </p:spPr>
      </p:pic>
      <p:sp>
        <p:nvSpPr>
          <p:cNvPr id="4" name="TextBox 3">
            <a:extLst>
              <a:ext uri="{FF2B5EF4-FFF2-40B4-BE49-F238E27FC236}">
                <a16:creationId xmlns:a16="http://schemas.microsoft.com/office/drawing/2014/main" id="{01F5AEAD-3AC5-A69C-FF66-837AE905233E}"/>
              </a:ext>
            </a:extLst>
          </p:cNvPr>
          <p:cNvSpPr txBox="1"/>
          <p:nvPr/>
        </p:nvSpPr>
        <p:spPr>
          <a:xfrm>
            <a:off x="2059577" y="3905795"/>
            <a:ext cx="8072846" cy="914400"/>
          </a:xfrm>
          <a:prstGeom prst="rect">
            <a:avLst/>
          </a:prstGeom>
          <a:noFill/>
        </p:spPr>
        <p:txBody>
          <a:bodyPr wrap="none" lIns="0" tIns="0" rIns="0" bIns="0" rtlCol="0">
            <a:noAutofit/>
          </a:bodyPr>
          <a:lstStyle/>
          <a:p>
            <a:pPr algn="ctr"/>
            <a:r>
              <a:rPr lang="en-GB" sz="6000" b="1" dirty="0">
                <a:solidFill>
                  <a:schemeClr val="bg1"/>
                </a:solidFill>
              </a:rPr>
              <a:t>Numeric Grade Marks</a:t>
            </a:r>
          </a:p>
        </p:txBody>
      </p:sp>
    </p:spTree>
    <p:extLst>
      <p:ext uri="{BB962C8B-B14F-4D97-AF65-F5344CB8AC3E}">
        <p14:creationId xmlns:p14="http://schemas.microsoft.com/office/powerpoint/2010/main" val="574313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51E1BB-B6B7-167A-CF86-1E6378F0D1ED}"/>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5F62CE82-CEAA-9ABB-0F29-491A3D216424}"/>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Extraordinary 100%</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truly exceptional in every way. The project demonstrates groundbreaking innovation and has a significant impact on the organisation. The report is meticulously detailed, and the presentation is highly engaging and professional.</a:t>
            </a:r>
          </a:p>
        </p:txBody>
      </p:sp>
      <p:sp>
        <p:nvSpPr>
          <p:cNvPr id="4" name="Rectangle 3">
            <a:extLst>
              <a:ext uri="{FF2B5EF4-FFF2-40B4-BE49-F238E27FC236}">
                <a16:creationId xmlns:a16="http://schemas.microsoft.com/office/drawing/2014/main" id="{F50C1CC0-888E-1F86-08EC-7602D684A728}"/>
              </a:ext>
            </a:extLst>
          </p:cNvPr>
          <p:cNvSpPr/>
          <p:nvPr/>
        </p:nvSpPr>
        <p:spPr>
          <a:xfrm>
            <a:off x="575829" y="695459"/>
            <a:ext cx="2510271" cy="2231757"/>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9774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F288-1CDA-626B-D4C4-412F515587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ABA5393-1006-6915-416B-D5D7DFC0C087}"/>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1895B390-E43A-D64D-2451-9C0391FFBA9E}"/>
              </a:ext>
            </a:extLst>
          </p:cNvPr>
          <p:cNvSpPr txBox="1"/>
          <p:nvPr/>
        </p:nvSpPr>
        <p:spPr>
          <a:xfrm>
            <a:off x="575829" y="3429000"/>
            <a:ext cx="11040342" cy="1454950"/>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Outstanding 92%</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above average. The project shows a high level of creativity and effectiveness. The report is thorough and well-organised, and the presentation is clear and confident.</a:t>
            </a:r>
          </a:p>
        </p:txBody>
      </p:sp>
      <p:sp>
        <p:nvSpPr>
          <p:cNvPr id="4" name="Rectangle 3">
            <a:extLst>
              <a:ext uri="{FF2B5EF4-FFF2-40B4-BE49-F238E27FC236}">
                <a16:creationId xmlns:a16="http://schemas.microsoft.com/office/drawing/2014/main" id="{2719639D-F05D-62E5-C8ED-6D09D232D321}"/>
              </a:ext>
            </a:extLst>
          </p:cNvPr>
          <p:cNvSpPr/>
          <p:nvPr/>
        </p:nvSpPr>
        <p:spPr>
          <a:xfrm>
            <a:off x="3103809" y="721217"/>
            <a:ext cx="273032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6414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F20F9-175E-9366-6179-0B95D3391DC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00CD01A-8511-9030-AB6E-92FA31E9506C}"/>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69626F9C-423E-A171-215F-B40274D68DFA}"/>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7314056E-8F86-1A8E-54B8-9B91AE610E46}"/>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5109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0D370-7ADF-707D-37E9-1FDDD224423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51809E-EDC1-3C4C-143E-B58F2CD98D63}"/>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83017C73-CEE0-9931-5B28-5F37E598F32B}"/>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89EF2F39-ABBF-0441-B5B9-67B876DAA4AE}"/>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2823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8715E-25CC-6A8A-C80D-C4B01108CD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706CDFC-5C3E-037D-8858-B783F3354FCA}"/>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9CA22326-B526-ACFB-D7CC-18B45981D10A}"/>
              </a:ext>
            </a:extLst>
          </p:cNvPr>
          <p:cNvSpPr txBox="1"/>
          <p:nvPr/>
        </p:nvSpPr>
        <p:spPr>
          <a:xfrm>
            <a:off x="575829" y="3429000"/>
            <a:ext cx="11040342" cy="1459630"/>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Strong/Very Good 74%</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above average. The project is solid and achieves its goals. The report is detailed and clear, and the presentation is well-prepared and delivered.</a:t>
            </a:r>
          </a:p>
        </p:txBody>
      </p:sp>
      <p:sp>
        <p:nvSpPr>
          <p:cNvPr id="4" name="Rectangle 3">
            <a:extLst>
              <a:ext uri="{FF2B5EF4-FFF2-40B4-BE49-F238E27FC236}">
                <a16:creationId xmlns:a16="http://schemas.microsoft.com/office/drawing/2014/main" id="{DBF80C7A-3AB3-21FC-4E20-EB7059BEBBCF}"/>
              </a:ext>
            </a:extLst>
          </p:cNvPr>
          <p:cNvSpPr/>
          <p:nvPr/>
        </p:nvSpPr>
        <p:spPr>
          <a:xfrm>
            <a:off x="8358389" y="721217"/>
            <a:ext cx="325778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5383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B25E-B5EC-AE0A-D795-4EDAA86638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29F2A4-7383-0C0F-1C68-38FA0A34BFA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815ED672-2CB0-A95C-BF24-DE0AC98F474B}"/>
              </a:ext>
            </a:extLst>
          </p:cNvPr>
          <p:cNvSpPr txBox="1"/>
          <p:nvPr/>
        </p:nvSpPr>
        <p:spPr>
          <a:xfrm>
            <a:off x="575829" y="3429000"/>
            <a:ext cx="11040342"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Competent, good, effective, capable 60-69%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basic requirements. The project is adequately executed and achieves its main objectives. The report is clear and covers the necessary points, and the presentation is satisfactory.</a:t>
            </a:r>
          </a:p>
        </p:txBody>
      </p:sp>
      <p:sp>
        <p:nvSpPr>
          <p:cNvPr id="4" name="Rectangle 3">
            <a:extLst>
              <a:ext uri="{FF2B5EF4-FFF2-40B4-BE49-F238E27FC236}">
                <a16:creationId xmlns:a16="http://schemas.microsoft.com/office/drawing/2014/main" id="{0FA2B564-578C-AF1B-30FA-3DD29A0BA964}"/>
              </a:ext>
            </a:extLst>
          </p:cNvPr>
          <p:cNvSpPr/>
          <p:nvPr/>
        </p:nvSpPr>
        <p:spPr>
          <a:xfrm>
            <a:off x="233755" y="914385"/>
            <a:ext cx="4093545"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269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A1EFA-2E95-8363-1C79-4238128ED137}"/>
              </a:ext>
            </a:extLst>
          </p:cNvPr>
          <p:cNvPicPr>
            <a:picLocks noChangeAspect="1"/>
          </p:cNvPicPr>
          <p:nvPr/>
        </p:nvPicPr>
        <p:blipFill>
          <a:blip r:embed="rId2"/>
          <a:stretch>
            <a:fillRect/>
          </a:stretch>
        </p:blipFill>
        <p:spPr>
          <a:xfrm>
            <a:off x="0" y="1132191"/>
            <a:ext cx="12192000" cy="5068584"/>
          </a:xfrm>
          <a:prstGeom prst="rect">
            <a:avLst/>
          </a:prstGeom>
        </p:spPr>
      </p:pic>
      <p:sp>
        <p:nvSpPr>
          <p:cNvPr id="4" name="TextBox 3">
            <a:extLst>
              <a:ext uri="{FF2B5EF4-FFF2-40B4-BE49-F238E27FC236}">
                <a16:creationId xmlns:a16="http://schemas.microsoft.com/office/drawing/2014/main" id="{EBE1CC81-2DB6-6813-C27E-ABB7C6D54F4F}"/>
              </a:ext>
            </a:extLst>
          </p:cNvPr>
          <p:cNvSpPr txBox="1"/>
          <p:nvPr/>
        </p:nvSpPr>
        <p:spPr>
          <a:xfrm>
            <a:off x="0" y="281990"/>
            <a:ext cx="12191999" cy="750469"/>
          </a:xfrm>
          <a:prstGeom prst="rect">
            <a:avLst/>
          </a:prstGeom>
          <a:noFill/>
        </p:spPr>
        <p:txBody>
          <a:bodyPr wrap="none" lIns="0" tIns="0" rIns="0" bIns="0" rtlCol="0">
            <a:noAutofit/>
          </a:bodyPr>
          <a:lstStyle/>
          <a:p>
            <a:pPr algn="ctr"/>
            <a:r>
              <a:rPr lang="en-GB" sz="3600" dirty="0">
                <a:solidFill>
                  <a:schemeClr val="bg1"/>
                </a:solidFill>
              </a:rPr>
              <a:t>Knowledge, Skills &amp; Behaviours (KSBs) Mapping</a:t>
            </a:r>
          </a:p>
        </p:txBody>
      </p:sp>
    </p:spTree>
    <p:extLst>
      <p:ext uri="{BB962C8B-B14F-4D97-AF65-F5344CB8AC3E}">
        <p14:creationId xmlns:p14="http://schemas.microsoft.com/office/powerpoint/2010/main" val="2283552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A5DE4-01EC-D53A-2F6B-4B6E49238DA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91CBD0-4947-4879-C7D4-4F25DDC2F00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0CE1494-FE50-D6CC-9F5B-A0E87CEAF93B}"/>
              </a:ext>
            </a:extLst>
          </p:cNvPr>
          <p:cNvSpPr txBox="1"/>
          <p:nvPr/>
        </p:nvSpPr>
        <p:spPr>
          <a:xfrm>
            <a:off x="575829" y="3429000"/>
            <a:ext cx="11235744" cy="1915974"/>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Reasonable, fair, appropriate 50-59%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acceptable but has some shortcomings. The project meets most objectives but lacks depth or thoroughness. The report is adequate but may be missing some details, and the presentation is clear but not particularly engaging..</a:t>
            </a:r>
          </a:p>
        </p:txBody>
      </p:sp>
      <p:sp>
        <p:nvSpPr>
          <p:cNvPr id="4" name="Rectangle 3">
            <a:extLst>
              <a:ext uri="{FF2B5EF4-FFF2-40B4-BE49-F238E27FC236}">
                <a16:creationId xmlns:a16="http://schemas.microsoft.com/office/drawing/2014/main" id="{99545E3B-CCB5-5002-9DF5-ED595F017FE4}"/>
              </a:ext>
            </a:extLst>
          </p:cNvPr>
          <p:cNvSpPr/>
          <p:nvPr/>
        </p:nvSpPr>
        <p:spPr>
          <a:xfrm>
            <a:off x="4250028"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8682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C5-13DE-E03D-72DF-F704F0D04E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86B0E6-0727-359A-C7FD-F24DEA8587B7}"/>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202A3B7-1935-77D4-B174-08B80E497EA3}"/>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Basic, satisfactory, acceptable 40-49%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minimum requirements. The project is completed but lacks depth and impact. The report covers the basics but is not detailed, and the presentation is clear but lacks enthusiasm.</a:t>
            </a:r>
          </a:p>
        </p:txBody>
      </p:sp>
      <p:sp>
        <p:nvSpPr>
          <p:cNvPr id="4" name="Rectangle 3">
            <a:extLst>
              <a:ext uri="{FF2B5EF4-FFF2-40B4-BE49-F238E27FC236}">
                <a16:creationId xmlns:a16="http://schemas.microsoft.com/office/drawing/2014/main" id="{3C8C220C-10FC-5F5B-D894-6086C6FCE066}"/>
              </a:ext>
            </a:extLst>
          </p:cNvPr>
          <p:cNvSpPr/>
          <p:nvPr/>
        </p:nvSpPr>
        <p:spPr>
          <a:xfrm>
            <a:off x="7999426"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990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96B2-30E0-B4DF-5950-8E87E1576E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E165B6-A8EC-1EFD-654E-B6CE788354AA}"/>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D61601EE-8AB3-0C7A-FF37-B6EFE84A000B}"/>
              </a:ext>
            </a:extLst>
          </p:cNvPr>
          <p:cNvSpPr/>
          <p:nvPr/>
        </p:nvSpPr>
        <p:spPr>
          <a:xfrm>
            <a:off x="378136" y="829163"/>
            <a:ext cx="4245379"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B610E3F-FC2E-24D9-9D1E-31E6F9ADB9C2}"/>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Tree>
    <p:extLst>
      <p:ext uri="{BB962C8B-B14F-4D97-AF65-F5344CB8AC3E}">
        <p14:creationId xmlns:p14="http://schemas.microsoft.com/office/powerpoint/2010/main" val="583491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0A5DD-53C5-E916-54CB-DB760993B4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BA8CA1-2DBB-435A-D545-18055E85E5E6}"/>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B54194D2-D626-414C-9021-D0A3C0593E2F}"/>
              </a:ext>
            </a:extLst>
          </p:cNvPr>
          <p:cNvSpPr/>
          <p:nvPr/>
        </p:nvSpPr>
        <p:spPr>
          <a:xfrm>
            <a:off x="4507606" y="829163"/>
            <a:ext cx="3902298"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0F503E2-3FD3-15A8-126D-EBFDE4987BDA}"/>
              </a:ext>
            </a:extLst>
          </p:cNvPr>
          <p:cNvSpPr txBox="1"/>
          <p:nvPr/>
        </p:nvSpPr>
        <p:spPr>
          <a:xfrm>
            <a:off x="575829" y="3429000"/>
            <a:ext cx="11235744"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Poor, unsatisfactory, weak 20-39%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below the required standards. The project is poorly executed and has little to no impact. The report is very incomplete or poorly written, and the presentation is unclear and unengaging.</a:t>
            </a:r>
          </a:p>
        </p:txBody>
      </p:sp>
    </p:spTree>
    <p:extLst>
      <p:ext uri="{BB962C8B-B14F-4D97-AF65-F5344CB8AC3E}">
        <p14:creationId xmlns:p14="http://schemas.microsoft.com/office/powerpoint/2010/main" val="654189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141C7-96C4-973E-A2F7-77C20EDFD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CF4C39-4870-D625-174B-9D6E94128FF8}"/>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4" name="TextBox 3">
            <a:extLst>
              <a:ext uri="{FF2B5EF4-FFF2-40B4-BE49-F238E27FC236}">
                <a16:creationId xmlns:a16="http://schemas.microsoft.com/office/drawing/2014/main" id="{84FF457E-5EBC-40C4-4493-EBF8E5E806CF}"/>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
        <p:nvSpPr>
          <p:cNvPr id="5" name="Rectangle 4">
            <a:extLst>
              <a:ext uri="{FF2B5EF4-FFF2-40B4-BE49-F238E27FC236}">
                <a16:creationId xmlns:a16="http://schemas.microsoft.com/office/drawing/2014/main" id="{611B4178-EDA9-A099-9D7C-80DCF7AEB756}"/>
              </a:ext>
            </a:extLst>
          </p:cNvPr>
          <p:cNvSpPr/>
          <p:nvPr/>
        </p:nvSpPr>
        <p:spPr>
          <a:xfrm>
            <a:off x="8281115" y="829163"/>
            <a:ext cx="3674838"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7966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950F7A-2A17-17B1-44B1-2CD8A3A60CA9}"/>
              </a:ext>
            </a:extLst>
          </p:cNvPr>
          <p:cNvPicPr>
            <a:picLocks noChangeAspect="1"/>
          </p:cNvPicPr>
          <p:nvPr/>
        </p:nvPicPr>
        <p:blipFill>
          <a:blip r:embed="rId2"/>
          <a:stretch>
            <a:fillRect/>
          </a:stretch>
        </p:blipFill>
        <p:spPr>
          <a:xfrm>
            <a:off x="0" y="365256"/>
            <a:ext cx="12192000" cy="5417805"/>
          </a:xfrm>
          <a:prstGeom prst="rect">
            <a:avLst/>
          </a:prstGeom>
        </p:spPr>
      </p:pic>
    </p:spTree>
    <p:extLst>
      <p:ext uri="{BB962C8B-B14F-4D97-AF65-F5344CB8AC3E}">
        <p14:creationId xmlns:p14="http://schemas.microsoft.com/office/powerpoint/2010/main" val="1458741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A37F6-E5E4-4083-08DC-FBCE1FB621FE}"/>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66021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7B017-675E-DE83-DE27-F56D7A1265F2}"/>
              </a:ext>
            </a:extLst>
          </p:cNvPr>
          <p:cNvPicPr>
            <a:picLocks noChangeAspect="1"/>
          </p:cNvPicPr>
          <p:nvPr/>
        </p:nvPicPr>
        <p:blipFill>
          <a:blip r:embed="rId2"/>
          <a:stretch>
            <a:fillRect/>
          </a:stretch>
        </p:blipFill>
        <p:spPr>
          <a:xfrm>
            <a:off x="2354825" y="667076"/>
            <a:ext cx="7482350" cy="4960900"/>
          </a:xfrm>
          <a:prstGeom prst="rect">
            <a:avLst/>
          </a:prstGeom>
        </p:spPr>
      </p:pic>
      <p:sp>
        <p:nvSpPr>
          <p:cNvPr id="2" name="Rectangle 1">
            <a:extLst>
              <a:ext uri="{FF2B5EF4-FFF2-40B4-BE49-F238E27FC236}">
                <a16:creationId xmlns:a16="http://schemas.microsoft.com/office/drawing/2014/main" id="{91445C67-858A-5656-0054-18B5E9F38643}"/>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F3118D38-3B58-7E68-8107-2E03258272BC}"/>
              </a:ext>
            </a:extLst>
          </p:cNvPr>
          <p:cNvSpPr txBox="1"/>
          <p:nvPr/>
        </p:nvSpPr>
        <p:spPr>
          <a:xfrm>
            <a:off x="1" y="148602"/>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3388007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9A95B-67A8-30DD-A91D-68A79B9C2DD7}"/>
              </a:ext>
            </a:extLst>
          </p:cNvPr>
          <p:cNvSpPr txBox="1"/>
          <p:nvPr/>
        </p:nvSpPr>
        <p:spPr>
          <a:xfrm>
            <a:off x="489686" y="1326268"/>
            <a:ext cx="10853854" cy="3515065"/>
          </a:xfrm>
          <a:prstGeom prst="rect">
            <a:avLst/>
          </a:prstGeom>
          <a:noFill/>
        </p:spPr>
        <p:txBody>
          <a:bodyPr wrap="square">
            <a:spAutoFit/>
          </a:bodyPr>
          <a:lstStyle/>
          <a:p>
            <a:pPr>
              <a:lnSpc>
                <a:spcPct val="107000"/>
              </a:lnSpc>
              <a:spcAft>
                <a:spcPts val="800"/>
              </a:spcAft>
            </a:pPr>
            <a:r>
              <a:rPr lang="en-GB" sz="3000" kern="100" dirty="0">
                <a:solidFill>
                  <a:schemeClr val="bg1"/>
                </a:solidFill>
                <a:effectLst/>
                <a:latin typeface="+mj-lt"/>
                <a:ea typeface="Aptos" panose="020B0004020202020204" pitchFamily="34" charset="0"/>
                <a:cs typeface="Times New Roman" panose="02020603050405020304" pitchFamily="18" charset="0"/>
              </a:rPr>
              <a:t>The assessment strategy for the </a:t>
            </a:r>
            <a:r>
              <a:rPr lang="en-GB" sz="3000" b="1" kern="100" dirty="0">
                <a:solidFill>
                  <a:schemeClr val="bg1"/>
                </a:solidFill>
                <a:effectLst/>
                <a:latin typeface="+mj-lt"/>
                <a:ea typeface="Aptos" panose="020B0004020202020204" pitchFamily="34" charset="0"/>
                <a:cs typeface="Times New Roman" panose="02020603050405020304" pitchFamily="18" charset="0"/>
              </a:rPr>
              <a:t>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includes a balanced mix of essays, reports, practical exercises, coursework, and tests. These are mapped to each module of the </a:t>
            </a:r>
            <a:r>
              <a:rPr lang="en-GB" sz="3000" b="1" kern="100" dirty="0">
                <a:solidFill>
                  <a:schemeClr val="bg1"/>
                </a:solidFill>
                <a:effectLst/>
                <a:latin typeface="+mj-lt"/>
                <a:ea typeface="Aptos" panose="020B0004020202020204" pitchFamily="34" charset="0"/>
                <a:cs typeface="Times New Roman" panose="02020603050405020304" pitchFamily="18" charset="0"/>
              </a:rPr>
              <a:t>BSc Digital &amp; Technology Solutions 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to assess the development of Knowledge, Skills, and Behaviours (KSBs). The End Point Assessment (EPA) consists of a Synoptic Project and Presentation.</a:t>
            </a:r>
          </a:p>
        </p:txBody>
      </p:sp>
      <p:sp>
        <p:nvSpPr>
          <p:cNvPr id="2" name="Rectangle 1">
            <a:extLst>
              <a:ext uri="{FF2B5EF4-FFF2-40B4-BE49-F238E27FC236}">
                <a16:creationId xmlns:a16="http://schemas.microsoft.com/office/drawing/2014/main" id="{B0103220-F525-80CD-AD95-D457900FC7B8}"/>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5" name="TextBox 4">
            <a:extLst>
              <a:ext uri="{FF2B5EF4-FFF2-40B4-BE49-F238E27FC236}">
                <a16:creationId xmlns:a16="http://schemas.microsoft.com/office/drawing/2014/main" id="{8FC1DF84-147B-66D5-3991-68CB7BE7AF8E}"/>
              </a:ext>
            </a:extLst>
          </p:cNvPr>
          <p:cNvSpPr txBox="1"/>
          <p:nvPr/>
        </p:nvSpPr>
        <p:spPr>
          <a:xfrm>
            <a:off x="587375" y="397464"/>
            <a:ext cx="9064474" cy="769441"/>
          </a:xfrm>
          <a:prstGeom prst="rect">
            <a:avLst/>
          </a:prstGeom>
          <a:noFill/>
        </p:spPr>
        <p:txBody>
          <a:bodyPr wrap="square">
            <a:spAutoFit/>
          </a:bodyPr>
          <a:lstStyle/>
          <a:p>
            <a:r>
              <a:rPr lang="en-GB" sz="4400" b="1" kern="100" dirty="0">
                <a:solidFill>
                  <a:schemeClr val="bg1"/>
                </a:solidFill>
                <a:latin typeface="+mj-lt"/>
                <a:ea typeface="Aptos" panose="020B0004020202020204" pitchFamily="34" charset="0"/>
                <a:cs typeface="Times New Roman" panose="02020603050405020304" pitchFamily="18" charset="0"/>
              </a:rPr>
              <a:t>Overall A</a:t>
            </a:r>
            <a:r>
              <a:rPr lang="en-GB" sz="4400" b="1" kern="100" dirty="0">
                <a:solidFill>
                  <a:schemeClr val="bg1"/>
                </a:solidFill>
                <a:effectLst/>
                <a:latin typeface="+mj-lt"/>
                <a:ea typeface="Aptos" panose="020B0004020202020204" pitchFamily="34" charset="0"/>
                <a:cs typeface="Times New Roman" panose="02020603050405020304" pitchFamily="18" charset="0"/>
              </a:rPr>
              <a:t>ssessment </a:t>
            </a:r>
            <a:r>
              <a:rPr lang="en-GB" sz="4400" b="1" kern="100" dirty="0">
                <a:solidFill>
                  <a:schemeClr val="bg1"/>
                </a:solidFill>
                <a:latin typeface="+mj-lt"/>
                <a:ea typeface="Aptos" panose="020B0004020202020204" pitchFamily="34" charset="0"/>
                <a:cs typeface="Times New Roman" panose="02020603050405020304" pitchFamily="18" charset="0"/>
              </a:rPr>
              <a:t>S</a:t>
            </a:r>
            <a:r>
              <a:rPr lang="en-GB" sz="4400" b="1" kern="100" dirty="0">
                <a:solidFill>
                  <a:schemeClr val="bg1"/>
                </a:solidFill>
                <a:effectLst/>
                <a:latin typeface="+mj-lt"/>
                <a:ea typeface="Aptos" panose="020B0004020202020204" pitchFamily="34" charset="0"/>
                <a:cs typeface="Times New Roman" panose="02020603050405020304" pitchFamily="18" charset="0"/>
              </a:rPr>
              <a:t>trategy </a:t>
            </a:r>
            <a:endParaRPr lang="en-GB" sz="4400" b="1" dirty="0"/>
          </a:p>
        </p:txBody>
      </p:sp>
    </p:spTree>
    <p:extLst>
      <p:ext uri="{BB962C8B-B14F-4D97-AF65-F5344CB8AC3E}">
        <p14:creationId xmlns:p14="http://schemas.microsoft.com/office/powerpoint/2010/main" val="115655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773771"/>
            <a:ext cx="11017250" cy="2004146"/>
          </a:xfrm>
          <a:prstGeom prst="rect">
            <a:avLst/>
          </a:prstGeom>
          <a:noFill/>
        </p:spPr>
        <p:txBody>
          <a:bodyPr wrap="none" lIns="0" tIns="0" rIns="0" bIns="0" rtlCol="0">
            <a:noAutofit/>
          </a:bodyPr>
          <a:lstStyle/>
          <a:p>
            <a:pPr algn="ctr"/>
            <a:r>
              <a:rPr lang="en-GB" sz="9600" b="1" dirty="0">
                <a:solidFill>
                  <a:schemeClr val="bg1"/>
                </a:solidFill>
              </a:rPr>
              <a:t>Portfolio Mapping</a:t>
            </a:r>
          </a:p>
        </p:txBody>
      </p:sp>
    </p:spTree>
    <p:extLst>
      <p:ext uri="{BB962C8B-B14F-4D97-AF65-F5344CB8AC3E}">
        <p14:creationId xmlns:p14="http://schemas.microsoft.com/office/powerpoint/2010/main" val="333824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4DF22-C223-DCB2-BB7B-AE23614C1DBA}"/>
              </a:ext>
            </a:extLst>
          </p:cNvPr>
          <p:cNvPicPr>
            <a:picLocks noChangeAspect="1"/>
          </p:cNvPicPr>
          <p:nvPr/>
        </p:nvPicPr>
        <p:blipFill>
          <a:blip r:embed="rId2"/>
          <a:stretch>
            <a:fillRect/>
          </a:stretch>
        </p:blipFill>
        <p:spPr>
          <a:xfrm>
            <a:off x="3127124" y="95418"/>
            <a:ext cx="5937752" cy="58907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4893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16989-D8EC-6F53-F62C-761B03D655BB}"/>
              </a:ext>
            </a:extLst>
          </p:cNvPr>
          <p:cNvPicPr>
            <a:picLocks noChangeAspect="1"/>
          </p:cNvPicPr>
          <p:nvPr/>
        </p:nvPicPr>
        <p:blipFill>
          <a:blip r:embed="rId2"/>
          <a:stretch>
            <a:fillRect/>
          </a:stretch>
        </p:blipFill>
        <p:spPr>
          <a:xfrm>
            <a:off x="228600" y="789055"/>
            <a:ext cx="11734800" cy="46650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0996636"/>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Soton_Solent-template_2024.potx" id="{26D22C6F-360E-4BA4-85EA-311E3C6369B3}" vid="{FFEAEAAF-436E-4FD0-8AC4-4324E202D8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NEW_Soton_Solent-template_2024</Template>
  <TotalTime>180</TotalTime>
  <Words>1809</Words>
  <Application>Microsoft Office PowerPoint</Application>
  <PresentationFormat>Widescreen</PresentationFormat>
  <Paragraphs>105</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Arial</vt:lpstr>
      <vt:lpstr>Calibri</vt:lpstr>
      <vt:lpstr>Times New Roman</vt:lpstr>
      <vt:lpstr>Trebuchet MS</vt:lpstr>
      <vt:lpstr>Office Theme</vt:lpstr>
      <vt:lpstr>EPA Assessor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Solent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Reid</dc:creator>
  <cp:lastModifiedBy>Martin Reid</cp:lastModifiedBy>
  <cp:revision>2</cp:revision>
  <dcterms:created xsi:type="dcterms:W3CDTF">2025-02-13T15:28:51Z</dcterms:created>
  <dcterms:modified xsi:type="dcterms:W3CDTF">2025-02-14T12:11:46Z</dcterms:modified>
</cp:coreProperties>
</file>